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9"/>
  </p:notesMasterIdLst>
  <p:sldIdLst>
    <p:sldId id="256" r:id="rId2"/>
    <p:sldId id="263" r:id="rId3"/>
    <p:sldId id="264" r:id="rId4"/>
    <p:sldId id="267" r:id="rId5"/>
    <p:sldId id="268" r:id="rId6"/>
    <p:sldId id="269" r:id="rId7"/>
    <p:sldId id="270" r:id="rId8"/>
    <p:sldId id="296" r:id="rId9"/>
    <p:sldId id="265" r:id="rId10"/>
    <p:sldId id="261" r:id="rId11"/>
    <p:sldId id="257" r:id="rId12"/>
    <p:sldId id="259" r:id="rId13"/>
    <p:sldId id="258" r:id="rId14"/>
    <p:sldId id="260" r:id="rId15"/>
    <p:sldId id="273" r:id="rId16"/>
    <p:sldId id="274" r:id="rId17"/>
    <p:sldId id="295" r:id="rId18"/>
    <p:sldId id="275" r:id="rId19"/>
    <p:sldId id="276" r:id="rId20"/>
    <p:sldId id="282" r:id="rId21"/>
    <p:sldId id="283" r:id="rId22"/>
    <p:sldId id="284" r:id="rId23"/>
    <p:sldId id="285" r:id="rId24"/>
    <p:sldId id="286" r:id="rId25"/>
    <p:sldId id="287" r:id="rId26"/>
    <p:sldId id="288" r:id="rId27"/>
    <p:sldId id="289" r:id="rId28"/>
    <p:sldId id="290" r:id="rId29"/>
    <p:sldId id="277" r:id="rId30"/>
    <p:sldId id="278" r:id="rId31"/>
    <p:sldId id="279" r:id="rId32"/>
    <p:sldId id="280" r:id="rId33"/>
    <p:sldId id="281" r:id="rId34"/>
    <p:sldId id="291" r:id="rId35"/>
    <p:sldId id="292" r:id="rId36"/>
    <p:sldId id="293" r:id="rId37"/>
    <p:sldId id="294" r:id="rId3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CC"/>
    <a:srgbClr val="FF9900"/>
    <a:srgbClr val="D99B01"/>
    <a:srgbClr val="FF66CC"/>
    <a:srgbClr val="FF67AC"/>
    <a:srgbClr val="CC0099"/>
    <a:srgbClr val="FFDC47"/>
    <a:srgbClr val="5EEC3C"/>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75ACE8-B8B8-4200-B05D-F68159503C71}" v="19" dt="2022-12-14T01:12:49.1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400" d="100"/>
          <a:sy n="400" d="100"/>
        </p:scale>
        <p:origin x="-7752" y="-4819"/>
      </p:cViewPr>
      <p:guideLst>
        <p:guide orient="horz" pos="1620"/>
        <p:guide pos="2880"/>
      </p:guideLst>
    </p:cSldViewPr>
  </p:slideViewPr>
  <p:notesTextViewPr>
    <p:cViewPr>
      <p:scale>
        <a:sx n="1" d="1"/>
        <a:sy n="1" d="1"/>
      </p:scale>
      <p:origin x="0" y="0"/>
    </p:cViewPr>
  </p:notesTextViewPr>
  <p:notesViewPr>
    <p:cSldViewPr>
      <p:cViewPr varScale="1">
        <p:scale>
          <a:sx n="91" d="100"/>
          <a:sy n="91" d="100"/>
        </p:scale>
        <p:origin x="3750" y="108"/>
      </p:cViewPr>
      <p:guideLst/>
    </p:cSldViewPr>
  </p:notes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ậu Nghĩa" userId="a5ec585912287518" providerId="LiveId" clId="{3B75ACE8-B8B8-4200-B05D-F68159503C71}"/>
    <pc:docChg chg="undo custSel modSld">
      <pc:chgData name="Hậu Nghĩa" userId="a5ec585912287518" providerId="LiveId" clId="{3B75ACE8-B8B8-4200-B05D-F68159503C71}" dt="2022-12-14T01:12:49.171" v="43" actId="20577"/>
      <pc:docMkLst>
        <pc:docMk/>
      </pc:docMkLst>
      <pc:sldChg chg="modSp">
        <pc:chgData name="Hậu Nghĩa" userId="a5ec585912287518" providerId="LiveId" clId="{3B75ACE8-B8B8-4200-B05D-F68159503C71}" dt="2022-12-14T00:59:38.017" v="17" actId="20577"/>
        <pc:sldMkLst>
          <pc:docMk/>
          <pc:sldMk cId="4103309497" sldId="257"/>
        </pc:sldMkLst>
        <pc:spChg chg="mod">
          <ac:chgData name="Hậu Nghĩa" userId="a5ec585912287518" providerId="LiveId" clId="{3B75ACE8-B8B8-4200-B05D-F68159503C71}" dt="2022-12-14T00:59:38.017" v="17" actId="20577"/>
          <ac:spMkLst>
            <pc:docMk/>
            <pc:sldMk cId="4103309497" sldId="257"/>
            <ac:spMk id="3" creationId="{00000000-0000-0000-0000-000000000000}"/>
          </ac:spMkLst>
        </pc:spChg>
      </pc:sldChg>
      <pc:sldChg chg="addSp delSp modSp mod">
        <pc:chgData name="Hậu Nghĩa" userId="a5ec585912287518" providerId="LiveId" clId="{3B75ACE8-B8B8-4200-B05D-F68159503C71}" dt="2022-12-14T01:12:49.171" v="43" actId="20577"/>
        <pc:sldMkLst>
          <pc:docMk/>
          <pc:sldMk cId="109100692" sldId="260"/>
        </pc:sldMkLst>
        <pc:spChg chg="add mod">
          <ac:chgData name="Hậu Nghĩa" userId="a5ec585912287518" providerId="LiveId" clId="{3B75ACE8-B8B8-4200-B05D-F68159503C71}" dt="2022-12-14T01:12:45.378" v="42" actId="1076"/>
          <ac:spMkLst>
            <pc:docMk/>
            <pc:sldMk cId="109100692" sldId="260"/>
            <ac:spMk id="6" creationId="{B0F13C54-7592-7166-6CCB-D67CF7082FEA}"/>
          </ac:spMkLst>
        </pc:spChg>
        <pc:spChg chg="add mod">
          <ac:chgData name="Hậu Nghĩa" userId="a5ec585912287518" providerId="LiveId" clId="{3B75ACE8-B8B8-4200-B05D-F68159503C71}" dt="2022-12-14T01:12:45.378" v="42" actId="1076"/>
          <ac:spMkLst>
            <pc:docMk/>
            <pc:sldMk cId="109100692" sldId="260"/>
            <ac:spMk id="7" creationId="{2A994D3B-DA94-3B1B-BB5A-06E219CBAFEF}"/>
          </ac:spMkLst>
        </pc:spChg>
        <pc:spChg chg="mod">
          <ac:chgData name="Hậu Nghĩa" userId="a5ec585912287518" providerId="LiveId" clId="{3B75ACE8-B8B8-4200-B05D-F68159503C71}" dt="2022-12-14T01:12:49.171" v="43" actId="20577"/>
          <ac:spMkLst>
            <pc:docMk/>
            <pc:sldMk cId="109100692" sldId="260"/>
            <ac:spMk id="8" creationId="{22A85F0B-5F25-3258-E00A-2E869FC7F49B}"/>
          </ac:spMkLst>
        </pc:spChg>
        <pc:picChg chg="add del">
          <ac:chgData name="Hậu Nghĩa" userId="a5ec585912287518" providerId="LiveId" clId="{3B75ACE8-B8B8-4200-B05D-F68159503C71}" dt="2022-12-14T01:10:15.213" v="23" actId="22"/>
          <ac:picMkLst>
            <pc:docMk/>
            <pc:sldMk cId="109100692" sldId="260"/>
            <ac:picMk id="3" creationId="{1C1104BA-51A3-CB4C-A77F-4EFA8172E4C7}"/>
          </ac:picMkLst>
        </pc:picChg>
        <pc:picChg chg="add del mod modCrop">
          <ac:chgData name="Hậu Nghĩa" userId="a5ec585912287518" providerId="LiveId" clId="{3B75ACE8-B8B8-4200-B05D-F68159503C71}" dt="2022-12-14T01:12:45.378" v="42" actId="1076"/>
          <ac:picMkLst>
            <pc:docMk/>
            <pc:sldMk cId="109100692" sldId="260"/>
            <ac:picMk id="4" creationId="{00000000-0000-0000-0000-000000000000}"/>
          </ac:picMkLst>
        </pc:picChg>
      </pc:sldChg>
      <pc:sldChg chg="modSp mod">
        <pc:chgData name="Hậu Nghĩa" userId="a5ec585912287518" providerId="LiveId" clId="{3B75ACE8-B8B8-4200-B05D-F68159503C71}" dt="2022-12-14T01:06:01.972" v="20" actId="20577"/>
        <pc:sldMkLst>
          <pc:docMk/>
          <pc:sldMk cId="1537131132" sldId="264"/>
        </pc:sldMkLst>
        <pc:spChg chg="mod">
          <ac:chgData name="Hậu Nghĩa" userId="a5ec585912287518" providerId="LiveId" clId="{3B75ACE8-B8B8-4200-B05D-F68159503C71}" dt="2022-12-14T01:06:01.972" v="20" actId="20577"/>
          <ac:spMkLst>
            <pc:docMk/>
            <pc:sldMk cId="1537131132" sldId="264"/>
            <ac:spMk id="4" creationId="{00000000-0000-0000-0000-000000000000}"/>
          </ac:spMkLst>
        </pc:spChg>
      </pc:sldChg>
      <pc:sldChg chg="modSp mod">
        <pc:chgData name="Hậu Nghĩa" userId="a5ec585912287518" providerId="LiveId" clId="{3B75ACE8-B8B8-4200-B05D-F68159503C71}" dt="2022-12-14T00:57:47.736" v="1" actId="20577"/>
        <pc:sldMkLst>
          <pc:docMk/>
          <pc:sldMk cId="1996570267" sldId="267"/>
        </pc:sldMkLst>
        <pc:spChg chg="mod">
          <ac:chgData name="Hậu Nghĩa" userId="a5ec585912287518" providerId="LiveId" clId="{3B75ACE8-B8B8-4200-B05D-F68159503C71}" dt="2022-12-14T00:57:47.736" v="1" actId="20577"/>
          <ac:spMkLst>
            <pc:docMk/>
            <pc:sldMk cId="1996570267" sldId="267"/>
            <ac:spMk id="4" creationId="{00000000-0000-0000-0000-000000000000}"/>
          </ac:spMkLst>
        </pc:spChg>
      </pc:sldChg>
      <pc:sldChg chg="delSp modSp mod">
        <pc:chgData name="Hậu Nghĩa" userId="a5ec585912287518" providerId="LiveId" clId="{3B75ACE8-B8B8-4200-B05D-F68159503C71}" dt="2022-12-14T01:01:25.870" v="19" actId="1076"/>
        <pc:sldMkLst>
          <pc:docMk/>
          <pc:sldMk cId="4212089827" sldId="291"/>
        </pc:sldMkLst>
        <pc:spChg chg="mod">
          <ac:chgData name="Hậu Nghĩa" userId="a5ec585912287518" providerId="LiveId" clId="{3B75ACE8-B8B8-4200-B05D-F68159503C71}" dt="2022-12-14T01:01:25.870" v="19" actId="1076"/>
          <ac:spMkLst>
            <pc:docMk/>
            <pc:sldMk cId="4212089827" sldId="291"/>
            <ac:spMk id="2" creationId="{00000000-0000-0000-0000-000000000000}"/>
          </ac:spMkLst>
        </pc:spChg>
        <pc:spChg chg="del">
          <ac:chgData name="Hậu Nghĩa" userId="a5ec585912287518" providerId="LiveId" clId="{3B75ACE8-B8B8-4200-B05D-F68159503C71}" dt="2022-12-14T01:01:20.849" v="18" actId="478"/>
          <ac:spMkLst>
            <pc:docMk/>
            <pc:sldMk cId="4212089827" sldId="291"/>
            <ac:spMk id="5" creationId="{00000000-0000-0000-0000-000000000000}"/>
          </ac:spMkLst>
        </pc:spChg>
      </pc:sldChg>
    </pc:docChg>
  </pc:docChgLst>
  <pc:docChgLst>
    <pc:chgData name="NHA NHA" userId="b68b0029b5a8e761" providerId="LiveId" clId="{62D8257E-295C-4EDC-BA43-7EB56968B0D5}"/>
    <pc:docChg chg="custSel addSld delSld modSld">
      <pc:chgData name="NHA NHA" userId="b68b0029b5a8e761" providerId="LiveId" clId="{62D8257E-295C-4EDC-BA43-7EB56968B0D5}" dt="2022-09-06T13:58:27.362" v="1053"/>
      <pc:docMkLst>
        <pc:docMk/>
      </pc:docMkLst>
      <pc:sldChg chg="addSp modSp mod modAnim">
        <pc:chgData name="NHA NHA" userId="b68b0029b5a8e761" providerId="LiveId" clId="{62D8257E-295C-4EDC-BA43-7EB56968B0D5}" dt="2022-09-06T13:32:34.615" v="532"/>
        <pc:sldMkLst>
          <pc:docMk/>
          <pc:sldMk cId="363920370" sldId="256"/>
        </pc:sldMkLst>
        <pc:spChg chg="mod">
          <ac:chgData name="NHA NHA" userId="b68b0029b5a8e761" providerId="LiveId" clId="{62D8257E-295C-4EDC-BA43-7EB56968B0D5}" dt="2022-09-06T13:09:40.392" v="226" actId="255"/>
          <ac:spMkLst>
            <pc:docMk/>
            <pc:sldMk cId="363920370" sldId="256"/>
            <ac:spMk id="2" creationId="{00000000-0000-0000-0000-000000000000}"/>
          </ac:spMkLst>
        </pc:spChg>
        <pc:spChg chg="mod">
          <ac:chgData name="NHA NHA" userId="b68b0029b5a8e761" providerId="LiveId" clId="{62D8257E-295C-4EDC-BA43-7EB56968B0D5}" dt="2022-09-06T13:09:50.102" v="227" actId="14100"/>
          <ac:spMkLst>
            <pc:docMk/>
            <pc:sldMk cId="363920370" sldId="256"/>
            <ac:spMk id="3" creationId="{00000000-0000-0000-0000-000000000000}"/>
          </ac:spMkLst>
        </pc:spChg>
        <pc:spChg chg="add mod">
          <ac:chgData name="NHA NHA" userId="b68b0029b5a8e761" providerId="LiveId" clId="{62D8257E-295C-4EDC-BA43-7EB56968B0D5}" dt="2022-09-06T13:11:00.918" v="264" actId="207"/>
          <ac:spMkLst>
            <pc:docMk/>
            <pc:sldMk cId="363920370" sldId="256"/>
            <ac:spMk id="4" creationId="{259B3D63-F786-342B-41BC-B10DB613BB29}"/>
          </ac:spMkLst>
        </pc:spChg>
      </pc:sldChg>
      <pc:sldChg chg="addSp delSp modSp mod modAnim">
        <pc:chgData name="NHA NHA" userId="b68b0029b5a8e761" providerId="LiveId" clId="{62D8257E-295C-4EDC-BA43-7EB56968B0D5}" dt="2022-09-06T13:36:51.493" v="590" actId="20577"/>
        <pc:sldMkLst>
          <pc:docMk/>
          <pc:sldMk cId="4103309497" sldId="257"/>
        </pc:sldMkLst>
        <pc:spChg chg="mod">
          <ac:chgData name="NHA NHA" userId="b68b0029b5a8e761" providerId="LiveId" clId="{62D8257E-295C-4EDC-BA43-7EB56968B0D5}" dt="2022-09-06T13:36:51.493" v="590" actId="20577"/>
          <ac:spMkLst>
            <pc:docMk/>
            <pc:sldMk cId="4103309497" sldId="257"/>
            <ac:spMk id="2" creationId="{00000000-0000-0000-0000-000000000000}"/>
          </ac:spMkLst>
        </pc:spChg>
        <pc:spChg chg="mod">
          <ac:chgData name="NHA NHA" userId="b68b0029b5a8e761" providerId="LiveId" clId="{62D8257E-295C-4EDC-BA43-7EB56968B0D5}" dt="2022-09-06T13:27:50.999" v="500" actId="20577"/>
          <ac:spMkLst>
            <pc:docMk/>
            <pc:sldMk cId="4103309497" sldId="257"/>
            <ac:spMk id="3" creationId="{00000000-0000-0000-0000-000000000000}"/>
          </ac:spMkLst>
        </pc:spChg>
        <pc:spChg chg="add del mod">
          <ac:chgData name="NHA NHA" userId="b68b0029b5a8e761" providerId="LiveId" clId="{62D8257E-295C-4EDC-BA43-7EB56968B0D5}" dt="2022-09-06T13:23:16.844" v="450"/>
          <ac:spMkLst>
            <pc:docMk/>
            <pc:sldMk cId="4103309497" sldId="257"/>
            <ac:spMk id="4" creationId="{D4D4855D-A032-954C-F334-6677EEFBCDBA}"/>
          </ac:spMkLst>
        </pc:spChg>
        <pc:spChg chg="add mod">
          <ac:chgData name="NHA NHA" userId="b68b0029b5a8e761" providerId="LiveId" clId="{62D8257E-295C-4EDC-BA43-7EB56968B0D5}" dt="2022-09-06T13:30:01.474" v="514" actId="2711"/>
          <ac:spMkLst>
            <pc:docMk/>
            <pc:sldMk cId="4103309497" sldId="257"/>
            <ac:spMk id="7" creationId="{720F6F18-CDBC-C214-288D-D86CDCC39DE4}"/>
          </ac:spMkLst>
        </pc:spChg>
        <pc:picChg chg="add mod">
          <ac:chgData name="NHA NHA" userId="b68b0029b5a8e761" providerId="LiveId" clId="{62D8257E-295C-4EDC-BA43-7EB56968B0D5}" dt="2022-09-06T13:22:59.100" v="447" actId="1076"/>
          <ac:picMkLst>
            <pc:docMk/>
            <pc:sldMk cId="4103309497" sldId="257"/>
            <ac:picMk id="6" creationId="{AD104036-4774-A5DB-6648-872A0F9BD1DC}"/>
          </ac:picMkLst>
        </pc:picChg>
      </pc:sldChg>
      <pc:sldChg chg="addSp delSp modSp mod modAnim">
        <pc:chgData name="NHA NHA" userId="b68b0029b5a8e761" providerId="LiveId" clId="{62D8257E-295C-4EDC-BA43-7EB56968B0D5}" dt="2022-09-06T13:42:51.919" v="720" actId="20577"/>
        <pc:sldMkLst>
          <pc:docMk/>
          <pc:sldMk cId="4170783713" sldId="258"/>
        </pc:sldMkLst>
        <pc:spChg chg="add mod">
          <ac:chgData name="NHA NHA" userId="b68b0029b5a8e761" providerId="LiveId" clId="{62D8257E-295C-4EDC-BA43-7EB56968B0D5}" dt="2022-09-06T13:41:06.536" v="688" actId="478"/>
          <ac:spMkLst>
            <pc:docMk/>
            <pc:sldMk cId="4170783713" sldId="258"/>
            <ac:spMk id="3" creationId="{F102B20D-7EEE-8738-501E-8862CF14AB7F}"/>
          </ac:spMkLst>
        </pc:spChg>
        <pc:spChg chg="mod">
          <ac:chgData name="NHA NHA" userId="b68b0029b5a8e761" providerId="LiveId" clId="{62D8257E-295C-4EDC-BA43-7EB56968B0D5}" dt="2022-09-06T13:42:51.919" v="720" actId="20577"/>
          <ac:spMkLst>
            <pc:docMk/>
            <pc:sldMk cId="4170783713" sldId="258"/>
            <ac:spMk id="4" creationId="{00000000-0000-0000-0000-000000000000}"/>
          </ac:spMkLst>
        </pc:spChg>
        <pc:spChg chg="del">
          <ac:chgData name="NHA NHA" userId="b68b0029b5a8e761" providerId="LiveId" clId="{62D8257E-295C-4EDC-BA43-7EB56968B0D5}" dt="2022-09-06T13:41:06.536" v="688" actId="478"/>
          <ac:spMkLst>
            <pc:docMk/>
            <pc:sldMk cId="4170783713" sldId="258"/>
            <ac:spMk id="5" creationId="{00000000-0000-0000-0000-000000000000}"/>
          </ac:spMkLst>
        </pc:spChg>
        <pc:spChg chg="del">
          <ac:chgData name="NHA NHA" userId="b68b0029b5a8e761" providerId="LiveId" clId="{62D8257E-295C-4EDC-BA43-7EB56968B0D5}" dt="2022-09-06T13:41:06.536" v="688" actId="478"/>
          <ac:spMkLst>
            <pc:docMk/>
            <pc:sldMk cId="4170783713" sldId="258"/>
            <ac:spMk id="6" creationId="{00000000-0000-0000-0000-000000000000}"/>
          </ac:spMkLst>
        </pc:spChg>
        <pc:spChg chg="del">
          <ac:chgData name="NHA NHA" userId="b68b0029b5a8e761" providerId="LiveId" clId="{62D8257E-295C-4EDC-BA43-7EB56968B0D5}" dt="2022-09-06T13:41:06.536" v="688" actId="478"/>
          <ac:spMkLst>
            <pc:docMk/>
            <pc:sldMk cId="4170783713" sldId="258"/>
            <ac:spMk id="7" creationId="{00000000-0000-0000-0000-000000000000}"/>
          </ac:spMkLst>
        </pc:spChg>
        <pc:spChg chg="del">
          <ac:chgData name="NHA NHA" userId="b68b0029b5a8e761" providerId="LiveId" clId="{62D8257E-295C-4EDC-BA43-7EB56968B0D5}" dt="2022-09-06T13:41:06.536" v="688" actId="478"/>
          <ac:spMkLst>
            <pc:docMk/>
            <pc:sldMk cId="4170783713" sldId="258"/>
            <ac:spMk id="8" creationId="{00000000-0000-0000-0000-000000000000}"/>
          </ac:spMkLst>
        </pc:spChg>
        <pc:spChg chg="add mod">
          <ac:chgData name="NHA NHA" userId="b68b0029b5a8e761" providerId="LiveId" clId="{62D8257E-295C-4EDC-BA43-7EB56968B0D5}" dt="2022-09-06T13:41:06.536" v="688" actId="478"/>
          <ac:spMkLst>
            <pc:docMk/>
            <pc:sldMk cId="4170783713" sldId="258"/>
            <ac:spMk id="10" creationId="{345C1F5F-26B2-8B33-B5F1-AA8E0CAD4EB0}"/>
          </ac:spMkLst>
        </pc:spChg>
        <pc:spChg chg="add mod">
          <ac:chgData name="NHA NHA" userId="b68b0029b5a8e761" providerId="LiveId" clId="{62D8257E-295C-4EDC-BA43-7EB56968B0D5}" dt="2022-09-06T13:41:06.536" v="688" actId="478"/>
          <ac:spMkLst>
            <pc:docMk/>
            <pc:sldMk cId="4170783713" sldId="258"/>
            <ac:spMk id="12" creationId="{694A6937-1A7F-CF76-C3E4-8C534E837C3A}"/>
          </ac:spMkLst>
        </pc:spChg>
        <pc:spChg chg="add mod">
          <ac:chgData name="NHA NHA" userId="b68b0029b5a8e761" providerId="LiveId" clId="{62D8257E-295C-4EDC-BA43-7EB56968B0D5}" dt="2022-09-06T13:41:06.536" v="688" actId="478"/>
          <ac:spMkLst>
            <pc:docMk/>
            <pc:sldMk cId="4170783713" sldId="258"/>
            <ac:spMk id="14" creationId="{0BD0515F-AA53-1CF6-52C1-6E5DC015812C}"/>
          </ac:spMkLst>
        </pc:spChg>
        <pc:picChg chg="add mod">
          <ac:chgData name="NHA NHA" userId="b68b0029b5a8e761" providerId="LiveId" clId="{62D8257E-295C-4EDC-BA43-7EB56968B0D5}" dt="2022-09-06T13:41:42.818" v="697" actId="14100"/>
          <ac:picMkLst>
            <pc:docMk/>
            <pc:sldMk cId="4170783713" sldId="258"/>
            <ac:picMk id="16" creationId="{A3D991E1-F782-675D-CBBF-A8A007E7B7AC}"/>
          </ac:picMkLst>
        </pc:picChg>
      </pc:sldChg>
      <pc:sldChg chg="addSp delSp modSp mod modAnim">
        <pc:chgData name="NHA NHA" userId="b68b0029b5a8e761" providerId="LiveId" clId="{62D8257E-295C-4EDC-BA43-7EB56968B0D5}" dt="2022-09-06T13:39:58.366" v="657"/>
        <pc:sldMkLst>
          <pc:docMk/>
          <pc:sldMk cId="1101633878" sldId="259"/>
        </pc:sldMkLst>
        <pc:spChg chg="mod">
          <ac:chgData name="NHA NHA" userId="b68b0029b5a8e761" providerId="LiveId" clId="{62D8257E-295C-4EDC-BA43-7EB56968B0D5}" dt="2022-09-06T13:38:39.051" v="636" actId="1076"/>
          <ac:spMkLst>
            <pc:docMk/>
            <pc:sldMk cId="1101633878" sldId="259"/>
            <ac:spMk id="4" creationId="{00000000-0000-0000-0000-000000000000}"/>
          </ac:spMkLst>
        </pc:spChg>
        <pc:spChg chg="del mod">
          <ac:chgData name="NHA NHA" userId="b68b0029b5a8e761" providerId="LiveId" clId="{62D8257E-295C-4EDC-BA43-7EB56968B0D5}" dt="2022-09-06T13:37:52.177" v="623"/>
          <ac:spMkLst>
            <pc:docMk/>
            <pc:sldMk cId="1101633878" sldId="259"/>
            <ac:spMk id="5" creationId="{00000000-0000-0000-0000-000000000000}"/>
          </ac:spMkLst>
        </pc:spChg>
        <pc:picChg chg="add mod">
          <ac:chgData name="NHA NHA" userId="b68b0029b5a8e761" providerId="LiveId" clId="{62D8257E-295C-4EDC-BA43-7EB56968B0D5}" dt="2022-09-06T13:38:54.091" v="640" actId="14100"/>
          <ac:picMkLst>
            <pc:docMk/>
            <pc:sldMk cId="1101633878" sldId="259"/>
            <ac:picMk id="3" creationId="{189A9EEA-4E8E-9E45-5BB8-64A3DD615C3F}"/>
          </ac:picMkLst>
        </pc:picChg>
      </pc:sldChg>
      <pc:sldChg chg="addSp modSp mod modClrScheme modAnim chgLayout">
        <pc:chgData name="NHA NHA" userId="b68b0029b5a8e761" providerId="LiveId" clId="{62D8257E-295C-4EDC-BA43-7EB56968B0D5}" dt="2022-09-06T13:46:54.806" v="758"/>
        <pc:sldMkLst>
          <pc:docMk/>
          <pc:sldMk cId="109100692" sldId="260"/>
        </pc:sldMkLst>
        <pc:spChg chg="add mod">
          <ac:chgData name="NHA NHA" userId="b68b0029b5a8e761" providerId="LiveId" clId="{62D8257E-295C-4EDC-BA43-7EB56968B0D5}" dt="2022-09-06T13:46:21.603" v="743" actId="1076"/>
          <ac:spMkLst>
            <pc:docMk/>
            <pc:sldMk cId="109100692" sldId="260"/>
            <ac:spMk id="8" creationId="{22A85F0B-5F25-3258-E00A-2E869FC7F49B}"/>
          </ac:spMkLst>
        </pc:spChg>
        <pc:picChg chg="add mod">
          <ac:chgData name="NHA NHA" userId="b68b0029b5a8e761" providerId="LiveId" clId="{62D8257E-295C-4EDC-BA43-7EB56968B0D5}" dt="2022-09-06T13:46:24.003" v="744" actId="14100"/>
          <ac:picMkLst>
            <pc:docMk/>
            <pc:sldMk cId="109100692" sldId="260"/>
            <ac:picMk id="3" creationId="{168825AD-430C-232C-CDDB-5464BBCDE412}"/>
          </ac:picMkLst>
        </pc:picChg>
      </pc:sldChg>
      <pc:sldChg chg="addSp delSp modSp add mod delAnim modAnim">
        <pc:chgData name="NHA NHA" userId="b68b0029b5a8e761" providerId="LiveId" clId="{62D8257E-295C-4EDC-BA43-7EB56968B0D5}" dt="2022-09-06T13:58:27.362" v="1053"/>
        <pc:sldMkLst>
          <pc:docMk/>
          <pc:sldMk cId="413647957" sldId="261"/>
        </pc:sldMkLst>
        <pc:spChg chg="mod">
          <ac:chgData name="NHA NHA" userId="b68b0029b5a8e761" providerId="LiveId" clId="{62D8257E-295C-4EDC-BA43-7EB56968B0D5}" dt="2022-09-06T13:35:51.440" v="579" actId="20577"/>
          <ac:spMkLst>
            <pc:docMk/>
            <pc:sldMk cId="413647957" sldId="261"/>
            <ac:spMk id="4" creationId="{00000000-0000-0000-0000-000000000000}"/>
          </ac:spMkLst>
        </pc:spChg>
        <pc:spChg chg="del mod">
          <ac:chgData name="NHA NHA" userId="b68b0029b5a8e761" providerId="LiveId" clId="{62D8257E-295C-4EDC-BA43-7EB56968B0D5}" dt="2022-09-06T13:35:06.575" v="569"/>
          <ac:spMkLst>
            <pc:docMk/>
            <pc:sldMk cId="413647957" sldId="261"/>
            <ac:spMk id="5" creationId="{00000000-0000-0000-0000-000000000000}"/>
          </ac:spMkLst>
        </pc:spChg>
        <pc:spChg chg="add del mod">
          <ac:chgData name="NHA NHA" userId="b68b0029b5a8e761" providerId="LiveId" clId="{62D8257E-295C-4EDC-BA43-7EB56968B0D5}" dt="2022-09-06T13:57:38.124" v="1037" actId="22"/>
          <ac:spMkLst>
            <pc:docMk/>
            <pc:sldMk cId="413647957" sldId="261"/>
            <ac:spMk id="7" creationId="{FF8D5385-8742-3899-F29E-5D4E38958F1F}"/>
          </ac:spMkLst>
        </pc:spChg>
        <pc:picChg chg="add del mod">
          <ac:chgData name="NHA NHA" userId="b68b0029b5a8e761" providerId="LiveId" clId="{62D8257E-295C-4EDC-BA43-7EB56968B0D5}" dt="2022-09-06T13:57:32.477" v="1036" actId="478"/>
          <ac:picMkLst>
            <pc:docMk/>
            <pc:sldMk cId="413647957" sldId="261"/>
            <ac:picMk id="3" creationId="{E29D2A77-CBFF-DA5E-6176-6E53795B7443}"/>
          </ac:picMkLst>
        </pc:picChg>
        <pc:picChg chg="add mod ord">
          <ac:chgData name="NHA NHA" userId="b68b0029b5a8e761" providerId="LiveId" clId="{62D8257E-295C-4EDC-BA43-7EB56968B0D5}" dt="2022-09-06T13:58:04.473" v="1045" actId="14100"/>
          <ac:picMkLst>
            <pc:docMk/>
            <pc:sldMk cId="413647957" sldId="261"/>
            <ac:picMk id="9" creationId="{7F512C32-A289-A9BA-03B2-8E0385ACC13C}"/>
          </ac:picMkLst>
        </pc:picChg>
      </pc:sldChg>
      <pc:sldChg chg="addSp delSp modSp add del mod delAnim">
        <pc:chgData name="NHA NHA" userId="b68b0029b5a8e761" providerId="LiveId" clId="{62D8257E-295C-4EDC-BA43-7EB56968B0D5}" dt="2022-09-06T13:52:20.801" v="998" actId="2696"/>
        <pc:sldMkLst>
          <pc:docMk/>
          <pc:sldMk cId="1584046642" sldId="262"/>
        </pc:sldMkLst>
        <pc:spChg chg="del">
          <ac:chgData name="NHA NHA" userId="b68b0029b5a8e761" providerId="LiveId" clId="{62D8257E-295C-4EDC-BA43-7EB56968B0D5}" dt="2022-09-06T13:47:47.994" v="762" actId="21"/>
          <ac:spMkLst>
            <pc:docMk/>
            <pc:sldMk cId="1584046642" sldId="262"/>
            <ac:spMk id="2" creationId="{00000000-0000-0000-0000-000000000000}"/>
          </ac:spMkLst>
        </pc:spChg>
        <pc:spChg chg="del">
          <ac:chgData name="NHA NHA" userId="b68b0029b5a8e761" providerId="LiveId" clId="{62D8257E-295C-4EDC-BA43-7EB56968B0D5}" dt="2022-09-06T13:47:43.609" v="761" actId="21"/>
          <ac:spMkLst>
            <pc:docMk/>
            <pc:sldMk cId="1584046642" sldId="262"/>
            <ac:spMk id="3" creationId="{00000000-0000-0000-0000-000000000000}"/>
          </ac:spMkLst>
        </pc:spChg>
        <pc:spChg chg="add mod">
          <ac:chgData name="NHA NHA" userId="b68b0029b5a8e761" providerId="LiveId" clId="{62D8257E-295C-4EDC-BA43-7EB56968B0D5}" dt="2022-09-06T13:51:32.426" v="992" actId="14100"/>
          <ac:spMkLst>
            <pc:docMk/>
            <pc:sldMk cId="1584046642" sldId="262"/>
            <ac:spMk id="5" creationId="{23CAACD3-93A5-1169-6D7E-89F965A254C3}"/>
          </ac:spMkLst>
        </pc:spChg>
        <pc:spChg chg="del">
          <ac:chgData name="NHA NHA" userId="b68b0029b5a8e761" providerId="LiveId" clId="{62D8257E-295C-4EDC-BA43-7EB56968B0D5}" dt="2022-09-06T13:48:38.509" v="785" actId="21"/>
          <ac:spMkLst>
            <pc:docMk/>
            <pc:sldMk cId="1584046642" sldId="262"/>
            <ac:spMk id="7" creationId="{720F6F18-CDBC-C214-288D-D86CDCC39DE4}"/>
          </ac:spMkLst>
        </pc:spChg>
        <pc:spChg chg="add mod">
          <ac:chgData name="NHA NHA" userId="b68b0029b5a8e761" providerId="LiveId" clId="{62D8257E-295C-4EDC-BA43-7EB56968B0D5}" dt="2022-09-06T13:48:25.979" v="784" actId="255"/>
          <ac:spMkLst>
            <pc:docMk/>
            <pc:sldMk cId="1584046642" sldId="262"/>
            <ac:spMk id="9" creationId="{3066FA26-05F8-D904-31DC-82CAC07E9F55}"/>
          </ac:spMkLst>
        </pc:spChg>
        <pc:picChg chg="del">
          <ac:chgData name="NHA NHA" userId="b68b0029b5a8e761" providerId="LiveId" clId="{62D8257E-295C-4EDC-BA43-7EB56968B0D5}" dt="2022-09-06T13:47:37.342" v="760" actId="21"/>
          <ac:picMkLst>
            <pc:docMk/>
            <pc:sldMk cId="1584046642" sldId="262"/>
            <ac:picMk id="6" creationId="{AD104036-4774-A5DB-6648-872A0F9BD1DC}"/>
          </ac:picMkLst>
        </pc:picChg>
      </pc:sldChg>
      <pc:sldChg chg="addSp delSp modSp add mod delAnim modAnim">
        <pc:chgData name="NHA NHA" userId="b68b0029b5a8e761" providerId="LiveId" clId="{62D8257E-295C-4EDC-BA43-7EB56968B0D5}" dt="2022-09-06T13:54:13.142" v="1035"/>
        <pc:sldMkLst>
          <pc:docMk/>
          <pc:sldMk cId="2365173863" sldId="263"/>
        </pc:sldMkLst>
        <pc:spChg chg="del">
          <ac:chgData name="NHA NHA" userId="b68b0029b5a8e761" providerId="LiveId" clId="{62D8257E-295C-4EDC-BA43-7EB56968B0D5}" dt="2022-09-06T13:52:10.743" v="995" actId="478"/>
          <ac:spMkLst>
            <pc:docMk/>
            <pc:sldMk cId="2365173863" sldId="263"/>
            <ac:spMk id="4" creationId="{00000000-0000-0000-0000-000000000000}"/>
          </ac:spMkLst>
        </pc:spChg>
        <pc:spChg chg="add del mod">
          <ac:chgData name="NHA NHA" userId="b68b0029b5a8e761" providerId="LiveId" clId="{62D8257E-295C-4EDC-BA43-7EB56968B0D5}" dt="2022-09-06T13:52:14.858" v="997"/>
          <ac:spMkLst>
            <pc:docMk/>
            <pc:sldMk cId="2365173863" sldId="263"/>
            <ac:spMk id="5" creationId="{4A3F3954-9488-DC2B-21CC-D93D99B24D9F}"/>
          </ac:spMkLst>
        </pc:spChg>
        <pc:spChg chg="add mod">
          <ac:chgData name="NHA NHA" userId="b68b0029b5a8e761" providerId="LiveId" clId="{62D8257E-295C-4EDC-BA43-7EB56968B0D5}" dt="2022-09-06T13:52:40.912" v="1019" actId="255"/>
          <ac:spMkLst>
            <pc:docMk/>
            <pc:sldMk cId="2365173863" sldId="263"/>
            <ac:spMk id="7" creationId="{EC700816-0598-9B40-362E-730274E03A05}"/>
          </ac:spMkLst>
        </pc:spChg>
        <pc:spChg chg="add mod">
          <ac:chgData name="NHA NHA" userId="b68b0029b5a8e761" providerId="LiveId" clId="{62D8257E-295C-4EDC-BA43-7EB56968B0D5}" dt="2022-09-06T13:53:08.161" v="1020" actId="207"/>
          <ac:spMkLst>
            <pc:docMk/>
            <pc:sldMk cId="2365173863" sldId="263"/>
            <ac:spMk id="8" creationId="{A61F2CF8-025F-99FC-AE68-FF65B90BA2CA}"/>
          </ac:spMkLst>
        </pc:spChg>
        <pc:picChg chg="del">
          <ac:chgData name="NHA NHA" userId="b68b0029b5a8e761" providerId="LiveId" clId="{62D8257E-295C-4EDC-BA43-7EB56968B0D5}" dt="2022-09-06T13:52:07.637" v="994" actId="478"/>
          <ac:picMkLst>
            <pc:docMk/>
            <pc:sldMk cId="2365173863" sldId="263"/>
            <ac:picMk id="3" creationId="{189A9EEA-4E8E-9E45-5BB8-64A3DD615C3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Dubai" panose="020B0503030403030204" pitchFamily="34" charset="-78"/>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Dubai" panose="020B0503030403030204" pitchFamily="34" charset="-78"/>
              </a:defRPr>
            </a:lvl1pPr>
          </a:lstStyle>
          <a:p>
            <a:fld id="{681C5631-EE2B-4939-B73E-B82A09BB9764}" type="datetimeFigureOut">
              <a:rPr lang="en-US" smtClean="0"/>
              <a:pPr/>
              <a:t>12/14/2022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Dubai" panose="020B0503030403030204" pitchFamily="34" charset="-78"/>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Dubai" panose="020B0503030403030204" pitchFamily="34" charset="-78"/>
              </a:defRPr>
            </a:lvl1pPr>
          </a:lstStyle>
          <a:p>
            <a:fld id="{4B8D9EFE-C447-478F-9CB6-8FC49D07C6EF}" type="slidenum">
              <a:rPr lang="en-US" smtClean="0"/>
              <a:pPr/>
              <a:t>‹#›</a:t>
            </a:fld>
            <a:endParaRPr lang="en-US"/>
          </a:p>
        </p:txBody>
      </p:sp>
    </p:spTree>
    <p:extLst>
      <p:ext uri="{BB962C8B-B14F-4D97-AF65-F5344CB8AC3E}">
        <p14:creationId xmlns:p14="http://schemas.microsoft.com/office/powerpoint/2010/main" val="4214602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Dubai" panose="020B0503030403030204" pitchFamily="34" charset="-78"/>
        <a:ea typeface="+mn-ea"/>
        <a:cs typeface="+mn-cs"/>
      </a:defRPr>
    </a:lvl1pPr>
    <a:lvl2pPr marL="457200" algn="l" defTabSz="914400" rtl="0" eaLnBrk="1" latinLnBrk="0" hangingPunct="1">
      <a:defRPr sz="1200" kern="1200">
        <a:solidFill>
          <a:schemeClr val="tx1"/>
        </a:solidFill>
        <a:latin typeface="Dubai" panose="020B0503030403030204" pitchFamily="34" charset="-78"/>
        <a:ea typeface="+mn-ea"/>
        <a:cs typeface="+mn-cs"/>
      </a:defRPr>
    </a:lvl2pPr>
    <a:lvl3pPr marL="914400" algn="l" defTabSz="914400" rtl="0" eaLnBrk="1" latinLnBrk="0" hangingPunct="1">
      <a:defRPr sz="1200" kern="1200">
        <a:solidFill>
          <a:schemeClr val="tx1"/>
        </a:solidFill>
        <a:latin typeface="Dubai" panose="020B0503030403030204" pitchFamily="34" charset="-78"/>
        <a:ea typeface="+mn-ea"/>
        <a:cs typeface="+mn-cs"/>
      </a:defRPr>
    </a:lvl3pPr>
    <a:lvl4pPr marL="1371600" algn="l" defTabSz="914400" rtl="0" eaLnBrk="1" latinLnBrk="0" hangingPunct="1">
      <a:defRPr sz="1200" kern="1200">
        <a:solidFill>
          <a:schemeClr val="tx1"/>
        </a:solidFill>
        <a:latin typeface="Dubai" panose="020B0503030403030204" pitchFamily="34" charset="-78"/>
        <a:ea typeface="+mn-ea"/>
        <a:cs typeface="+mn-cs"/>
      </a:defRPr>
    </a:lvl4pPr>
    <a:lvl5pPr marL="1828800" algn="l" defTabSz="914400" rtl="0" eaLnBrk="1" latinLnBrk="0" hangingPunct="1">
      <a:defRPr sz="1200" kern="1200">
        <a:solidFill>
          <a:schemeClr val="tx1"/>
        </a:solidFill>
        <a:latin typeface="Dubai" panose="020B0503030403030204" pitchFamily="34" charset="-78"/>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14</a:t>
            </a:fld>
            <a:endParaRPr lang="en-US"/>
          </a:p>
        </p:txBody>
      </p:sp>
    </p:spTree>
    <p:extLst>
      <p:ext uri="{BB962C8B-B14F-4D97-AF65-F5344CB8AC3E}">
        <p14:creationId xmlns:p14="http://schemas.microsoft.com/office/powerpoint/2010/main" val="2164434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15</a:t>
            </a:fld>
            <a:endParaRPr lang="en-US"/>
          </a:p>
        </p:txBody>
      </p:sp>
    </p:spTree>
    <p:extLst>
      <p:ext uri="{BB962C8B-B14F-4D97-AF65-F5344CB8AC3E}">
        <p14:creationId xmlns:p14="http://schemas.microsoft.com/office/powerpoint/2010/main" val="480161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16</a:t>
            </a:fld>
            <a:endParaRPr lang="en-US"/>
          </a:p>
        </p:txBody>
      </p:sp>
    </p:spTree>
    <p:extLst>
      <p:ext uri="{BB962C8B-B14F-4D97-AF65-F5344CB8AC3E}">
        <p14:creationId xmlns:p14="http://schemas.microsoft.com/office/powerpoint/2010/main" val="93337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B8D9EFE-C447-478F-9CB6-8FC49D07C6EF}" type="slidenum">
              <a:rPr lang="en-US" smtClean="0"/>
              <a:pPr/>
              <a:t>34</a:t>
            </a:fld>
            <a:endParaRPr lang="en-US"/>
          </a:p>
        </p:txBody>
      </p:sp>
    </p:spTree>
    <p:extLst>
      <p:ext uri="{BB962C8B-B14F-4D97-AF65-F5344CB8AC3E}">
        <p14:creationId xmlns:p14="http://schemas.microsoft.com/office/powerpoint/2010/main" val="2720443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B8D9EFE-C447-478F-9CB6-8FC49D07C6EF}" type="slidenum">
              <a:rPr lang="en-US" smtClean="0"/>
              <a:pPr/>
              <a:t>35</a:t>
            </a:fld>
            <a:endParaRPr lang="en-US"/>
          </a:p>
        </p:txBody>
      </p:sp>
    </p:spTree>
    <p:extLst>
      <p:ext uri="{BB962C8B-B14F-4D97-AF65-F5344CB8AC3E}">
        <p14:creationId xmlns:p14="http://schemas.microsoft.com/office/powerpoint/2010/main" val="1736042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B8D9EFE-C447-478F-9CB6-8FC49D07C6EF}" type="slidenum">
              <a:rPr lang="en-US" smtClean="0"/>
              <a:pPr/>
              <a:t>36</a:t>
            </a:fld>
            <a:endParaRPr lang="en-US"/>
          </a:p>
        </p:txBody>
      </p:sp>
    </p:spTree>
    <p:extLst>
      <p:ext uri="{BB962C8B-B14F-4D97-AF65-F5344CB8AC3E}">
        <p14:creationId xmlns:p14="http://schemas.microsoft.com/office/powerpoint/2010/main" val="14836585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6" y="433880"/>
            <a:ext cx="8398774" cy="1383822"/>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1960930"/>
            <a:ext cx="8398775" cy="1374345"/>
          </a:xfrm>
        </p:spPr>
        <p:txBody>
          <a:bodyPr>
            <a:normAutofit/>
          </a:bodyPr>
          <a:lstStyle>
            <a:lvl1pPr marL="0" indent="0" algn="l">
              <a:buNone/>
              <a:defRPr sz="2800" b="0" i="0">
                <a:solidFill>
                  <a:srgbClr val="FFFF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E0B449E0-6E3C-4FC9-9B1A-FE75A1FA8AC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918306"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610820"/>
          </a:xfrm>
        </p:spPr>
        <p:txBody>
          <a:bodyPr>
            <a:normAutofit/>
          </a:bodyPr>
          <a:lstStyle>
            <a:lvl1pPr algn="l">
              <a:defRPr sz="3600" baseline="0">
                <a:solidFill>
                  <a:srgbClr val="FFFF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808225"/>
            <a:ext cx="8246070" cy="2901389"/>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6260905" cy="572644"/>
          </a:xfrm>
        </p:spPr>
        <p:txBody>
          <a:bodyPr>
            <a:normAutofit/>
          </a:bodyPr>
          <a:lstStyle>
            <a:lvl1pPr algn="l">
              <a:defRPr sz="360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198559"/>
            <a:ext cx="6260905" cy="3511061"/>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4" y="281175"/>
            <a:ext cx="8246071" cy="610820"/>
          </a:xfrm>
        </p:spPr>
        <p:txBody>
          <a:bodyPr>
            <a:normAutofit/>
          </a:bodyPr>
          <a:lstStyle>
            <a:lvl1pPr algn="l">
              <a:defRPr sz="3600" baseline="0">
                <a:solidFill>
                  <a:srgbClr val="FFFF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987525"/>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419045"/>
            <a:ext cx="4040188" cy="2137871"/>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987525"/>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419045"/>
            <a:ext cx="4041775" cy="2137871"/>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12/14/2022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12/14/2022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12/14/2022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65194" y="4771279"/>
            <a:ext cx="2133600" cy="273844"/>
          </a:xfrm>
          <a:prstGeom prst="rect">
            <a:avLst/>
          </a:prstGeom>
        </p:spPr>
        <p:txBody>
          <a:bodyPr vert="horz" lIns="91440" tIns="45720" rIns="91440" bIns="45720" rtlCol="0" anchor="ctr"/>
          <a:lstStyle>
            <a:lvl1pPr algn="l">
              <a:defRPr sz="1200">
                <a:solidFill>
                  <a:schemeClr val="tx1">
                    <a:tint val="75000"/>
                  </a:schemeClr>
                </a:solidFill>
                <a:latin typeface="Dubai" panose="020B0503030403030204" pitchFamily="34" charset="-78"/>
              </a:defRPr>
            </a:lvl1pPr>
          </a:lstStyle>
          <a:p>
            <a:fld id="{53074F12-AA26-4AC8-9962-C36BB8F32554}" type="datetimeFigureOut">
              <a:rPr lang="en-US" smtClean="0"/>
              <a:pPr/>
              <a:t>12/14/2022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Dubai" panose="020B0503030403030204" pitchFamily="34" charset="-78"/>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Dubai" panose="020B0503030403030204" pitchFamily="34" charset="-78"/>
              </a:defRPr>
            </a:lvl1pPr>
          </a:lstStyle>
          <a:p>
            <a:fld id="{B82CCC60-E8CD-4174-8B1A-7DF615B22EEF}" type="slidenum">
              <a:rPr lang="en-US" smtClean="0"/>
              <a:pPr/>
              <a:t>‹#›</a:t>
            </a:fld>
            <a:endParaRPr lang="en-US"/>
          </a:p>
        </p:txBody>
      </p:sp>
      <p:pic>
        <p:nvPicPr>
          <p:cNvPr id="8" name="Picture 2">
            <a:extLst>
              <a:ext uri="{FF2B5EF4-FFF2-40B4-BE49-F238E27FC236}">
                <a16:creationId xmlns:a16="http://schemas.microsoft.com/office/drawing/2014/main" id="{3A080113-7A84-42FF-A605-794E46C7C3D0}"/>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 y="4512273"/>
            <a:ext cx="1365195" cy="5956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Dubai" panose="020B0503030403030204" pitchFamily="34" charset="-78"/>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Dubai" panose="020B0503030403030204" pitchFamily="34" charset="-78"/>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Dubai" panose="020B0503030403030204" pitchFamily="34" charset="-78"/>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Dubai" panose="020B0503030403030204" pitchFamily="34" charset="-78"/>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Dubai" panose="020B0503030403030204" pitchFamily="34" charset="-78"/>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Dubai" panose="020B0503030403030204" pitchFamily="34" charset="-78"/>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14.xml"/><Relationship Id="rId18" Type="http://schemas.openxmlformats.org/officeDocument/2006/relationships/slide" Target="slide19.xml"/><Relationship Id="rId3" Type="http://schemas.openxmlformats.org/officeDocument/2006/relationships/slide" Target="slide4.xml"/><Relationship Id="rId21" Type="http://schemas.openxmlformats.org/officeDocument/2006/relationships/slide" Target="slide34.xml"/><Relationship Id="rId7" Type="http://schemas.openxmlformats.org/officeDocument/2006/relationships/slide" Target="slide8.xml"/><Relationship Id="rId12" Type="http://schemas.openxmlformats.org/officeDocument/2006/relationships/slide" Target="slide13.xml"/><Relationship Id="rId17" Type="http://schemas.openxmlformats.org/officeDocument/2006/relationships/slide" Target="slide18.xml"/><Relationship Id="rId2" Type="http://schemas.openxmlformats.org/officeDocument/2006/relationships/slide" Target="slide3.xml"/><Relationship Id="rId16" Type="http://schemas.openxmlformats.org/officeDocument/2006/relationships/slide" Target="slide17.xml"/><Relationship Id="rId20" Type="http://schemas.openxmlformats.org/officeDocument/2006/relationships/slide" Target="slide33.xml"/><Relationship Id="rId1" Type="http://schemas.openxmlformats.org/officeDocument/2006/relationships/slideLayout" Target="../slideLayouts/slideLayout3.xml"/><Relationship Id="rId6" Type="http://schemas.openxmlformats.org/officeDocument/2006/relationships/slide" Target="slide7.xml"/><Relationship Id="rId11" Type="http://schemas.openxmlformats.org/officeDocument/2006/relationships/slide" Target="slide12.xml"/><Relationship Id="rId5" Type="http://schemas.openxmlformats.org/officeDocument/2006/relationships/slide" Target="slide6.xml"/><Relationship Id="rId15" Type="http://schemas.openxmlformats.org/officeDocument/2006/relationships/slide" Target="slide16.xml"/><Relationship Id="rId10" Type="http://schemas.openxmlformats.org/officeDocument/2006/relationships/slide" Target="slide11.xml"/><Relationship Id="rId19" Type="http://schemas.openxmlformats.org/officeDocument/2006/relationships/slide" Target="slide29.xml"/><Relationship Id="rId4" Type="http://schemas.openxmlformats.org/officeDocument/2006/relationships/slide" Target="slide5.xml"/><Relationship Id="rId9" Type="http://schemas.openxmlformats.org/officeDocument/2006/relationships/slide" Target="slide10.xml"/><Relationship Id="rId14" Type="http://schemas.openxmlformats.org/officeDocument/2006/relationships/slide" Target="slide15.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ình chữ nhật 12">
            <a:extLst>
              <a:ext uri="{FF2B5EF4-FFF2-40B4-BE49-F238E27FC236}">
                <a16:creationId xmlns:a16="http://schemas.microsoft.com/office/drawing/2014/main" id="{BE423AAA-5F76-457D-A138-C52F9E887855}"/>
              </a:ext>
            </a:extLst>
          </p:cNvPr>
          <p:cNvSpPr/>
          <p:nvPr/>
        </p:nvSpPr>
        <p:spPr>
          <a:xfrm>
            <a:off x="448963" y="266127"/>
            <a:ext cx="8290090" cy="461665"/>
          </a:xfrm>
          <a:prstGeom prst="rect">
            <a:avLst/>
          </a:prstGeom>
          <a:noFill/>
        </p:spPr>
        <p:txBody>
          <a:bodyPr wrap="none" lIns="91440" tIns="45720" rIns="91440" bIns="45720">
            <a:spAutoFit/>
          </a:bodyPr>
          <a:lstStyle/>
          <a:p>
            <a:pPr algn="ctr"/>
            <a:r>
              <a:rPr lang="vi-VN" sz="2400" b="1" spc="50">
                <a:ln w="9525" cmpd="sng">
                  <a:solidFill>
                    <a:schemeClr val="accent1"/>
                  </a:solidFill>
                  <a:prstDash val="solid"/>
                </a:ln>
                <a:solidFill>
                  <a:srgbClr val="70AD47">
                    <a:tint val="1000"/>
                  </a:srgbClr>
                </a:solidFill>
                <a:effectLst>
                  <a:glow rad="38100">
                    <a:schemeClr val="accent1">
                      <a:alpha val="40000"/>
                    </a:schemeClr>
                  </a:glow>
                </a:effectLst>
              </a:rPr>
              <a:t>Trường đại học Công Nghiệp Thành phố Hồ Chí Minh</a:t>
            </a:r>
          </a:p>
        </p:txBody>
      </p:sp>
      <p:sp>
        <p:nvSpPr>
          <p:cNvPr id="7" name="Hình chữ nhật 13">
            <a:extLst>
              <a:ext uri="{FF2B5EF4-FFF2-40B4-BE49-F238E27FC236}">
                <a16:creationId xmlns:a16="http://schemas.microsoft.com/office/drawing/2014/main" id="{C30A45AF-4C8D-423A-A23E-2ADD7058160D}"/>
              </a:ext>
            </a:extLst>
          </p:cNvPr>
          <p:cNvSpPr/>
          <p:nvPr/>
        </p:nvSpPr>
        <p:spPr>
          <a:xfrm>
            <a:off x="2052318" y="848662"/>
            <a:ext cx="5083379" cy="523220"/>
          </a:xfrm>
          <a:prstGeom prst="rect">
            <a:avLst/>
          </a:prstGeom>
          <a:noFill/>
        </p:spPr>
        <p:txBody>
          <a:bodyPr wrap="none" lIns="91440" tIns="45720" rIns="91440" bIns="45720">
            <a:spAutoFit/>
          </a:bodyPr>
          <a:lstStyle/>
          <a:p>
            <a:pPr algn="ctr"/>
            <a:r>
              <a:rPr lang="vi-VN" sz="2800" b="1" spc="50">
                <a:ln w="9525" cmpd="sng">
                  <a:solidFill>
                    <a:srgbClr val="C00000"/>
                  </a:solidFill>
                  <a:prstDash val="solid"/>
                </a:ln>
                <a:solidFill>
                  <a:srgbClr val="70AD47">
                    <a:tint val="1000"/>
                  </a:srgbClr>
                </a:solidFill>
                <a:effectLst>
                  <a:glow rad="38100">
                    <a:schemeClr val="accent1">
                      <a:alpha val="40000"/>
                    </a:schemeClr>
                  </a:glow>
                </a:effectLst>
              </a:rPr>
              <a:t>Khoa Công Nghệ Thông Tin</a:t>
            </a:r>
          </a:p>
        </p:txBody>
      </p:sp>
      <p:sp>
        <p:nvSpPr>
          <p:cNvPr id="9" name="Hình chữ nhật 5">
            <a:extLst>
              <a:ext uri="{FF2B5EF4-FFF2-40B4-BE49-F238E27FC236}">
                <a16:creationId xmlns:a16="http://schemas.microsoft.com/office/drawing/2014/main" id="{6716F513-4071-45CE-B605-2EE0EE14E59A}"/>
              </a:ext>
            </a:extLst>
          </p:cNvPr>
          <p:cNvSpPr/>
          <p:nvPr/>
        </p:nvSpPr>
        <p:spPr>
          <a:xfrm>
            <a:off x="1943958" y="1552513"/>
            <a:ext cx="5300097" cy="584775"/>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wrap="square" lIns="91440" tIns="45720" rIns="91440" bIns="45720">
            <a:spAutoFit/>
          </a:bodyPr>
          <a:lstStyle/>
          <a:p>
            <a:pPr algn="ctr"/>
            <a:r>
              <a:rPr lang="en-GB" sz="3200" b="1">
                <a:ln w="9525">
                  <a:solidFill>
                    <a:schemeClr val="tx1"/>
                  </a:solidFill>
                </a:ln>
                <a:solidFill>
                  <a:schemeClr val="bg1"/>
                </a:solidFill>
                <a:effectLst>
                  <a:reflection blurRad="6350" stA="53000" endA="300" endPos="35500" dir="5400000" sy="-90000" algn="bl" rotWithShape="0"/>
                </a:effectLst>
              </a:rPr>
              <a:t>PHÁT TRIỂN ỨNG DỤNG</a:t>
            </a:r>
            <a:endParaRPr lang="vi-VN" sz="3200" b="1">
              <a:ln w="9525">
                <a:solidFill>
                  <a:schemeClr val="tx1"/>
                </a:solidFill>
              </a:ln>
              <a:solidFill>
                <a:schemeClr val="bg1"/>
              </a:solidFill>
              <a:effectLst>
                <a:reflection blurRad="6350" stA="53000" endA="300" endPos="35500" dir="5400000" sy="-90000" algn="bl" rotWithShape="0"/>
              </a:effectLst>
            </a:endParaRPr>
          </a:p>
        </p:txBody>
      </p:sp>
      <p:sp>
        <p:nvSpPr>
          <p:cNvPr id="11" name="Hình chữ nhật 9">
            <a:extLst>
              <a:ext uri="{FF2B5EF4-FFF2-40B4-BE49-F238E27FC236}">
                <a16:creationId xmlns:a16="http://schemas.microsoft.com/office/drawing/2014/main" id="{D620E7F0-8AC5-4633-9286-3A412E8E9991}"/>
              </a:ext>
            </a:extLst>
          </p:cNvPr>
          <p:cNvSpPr/>
          <p:nvPr/>
        </p:nvSpPr>
        <p:spPr>
          <a:xfrm>
            <a:off x="2577420" y="2962206"/>
            <a:ext cx="3583032" cy="369332"/>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algn="ctr"/>
            <a:r>
              <a:rPr lang="vi-VN" b="1" spc="50">
                <a:ln w="12700" cmpd="sng">
                  <a:solidFill>
                    <a:schemeClr val="tx1"/>
                  </a:solidFill>
                  <a:prstDash val="solid"/>
                </a:ln>
                <a:solidFill>
                  <a:srgbClr val="70AD47">
                    <a:tint val="1000"/>
                  </a:srgbClr>
                </a:solidFill>
                <a:effectLst>
                  <a:glow rad="38100">
                    <a:schemeClr val="accent1">
                      <a:alpha val="40000"/>
                    </a:schemeClr>
                  </a:glow>
                </a:effectLst>
              </a:rPr>
              <a:t>GVHD: T</a:t>
            </a:r>
            <a:r>
              <a:rPr lang="en-GB" b="1" spc="50">
                <a:ln w="12700" cmpd="sng">
                  <a:solidFill>
                    <a:schemeClr val="tx1"/>
                  </a:solidFill>
                  <a:prstDash val="solid"/>
                </a:ln>
                <a:solidFill>
                  <a:srgbClr val="70AD47">
                    <a:tint val="1000"/>
                  </a:srgbClr>
                </a:solidFill>
                <a:effectLst>
                  <a:glow rad="38100">
                    <a:schemeClr val="accent1">
                      <a:alpha val="40000"/>
                    </a:schemeClr>
                  </a:glow>
                </a:effectLst>
              </a:rPr>
              <a:t>H</a:t>
            </a:r>
            <a:r>
              <a:rPr lang="vi-VN" b="1" spc="50">
                <a:ln w="12700" cmpd="sng">
                  <a:solidFill>
                    <a:schemeClr val="tx1"/>
                  </a:solidFill>
                  <a:prstDash val="solid"/>
                </a:ln>
                <a:solidFill>
                  <a:srgbClr val="70AD47">
                    <a:tint val="1000"/>
                  </a:srgbClr>
                </a:solidFill>
                <a:effectLst>
                  <a:glow rad="38100">
                    <a:schemeClr val="accent1">
                      <a:alpha val="40000"/>
                    </a:schemeClr>
                  </a:glow>
                </a:effectLst>
              </a:rPr>
              <a:t>S. T</a:t>
            </a:r>
            <a:r>
              <a:rPr lang="en-GB" b="1" spc="50">
                <a:ln w="12700" cmpd="sng">
                  <a:solidFill>
                    <a:schemeClr val="tx1"/>
                  </a:solidFill>
                  <a:prstDash val="solid"/>
                </a:ln>
                <a:solidFill>
                  <a:srgbClr val="70AD47">
                    <a:tint val="1000"/>
                  </a:srgbClr>
                </a:solidFill>
                <a:effectLst>
                  <a:glow rad="38100">
                    <a:schemeClr val="accent1">
                      <a:alpha val="40000"/>
                    </a:schemeClr>
                  </a:glow>
                </a:effectLst>
              </a:rPr>
              <a:t>rần Thị Anh Thi</a:t>
            </a:r>
            <a:endParaRPr lang="vi-VN" b="1" spc="50">
              <a:ln w="12700" cmpd="sng">
                <a:solidFill>
                  <a:schemeClr val="tx1"/>
                </a:solidFill>
                <a:prstDash val="solid"/>
              </a:ln>
              <a:solidFill>
                <a:srgbClr val="70AD47">
                  <a:tint val="1000"/>
                </a:srgbClr>
              </a:solidFill>
              <a:effectLst>
                <a:glow rad="38100">
                  <a:schemeClr val="accent1">
                    <a:alpha val="40000"/>
                  </a:schemeClr>
                </a:glow>
              </a:effectLst>
            </a:endParaRPr>
          </a:p>
        </p:txBody>
      </p:sp>
      <p:sp>
        <p:nvSpPr>
          <p:cNvPr id="14" name="Hình chữ nhật 8">
            <a:extLst>
              <a:ext uri="{FF2B5EF4-FFF2-40B4-BE49-F238E27FC236}">
                <a16:creationId xmlns:a16="http://schemas.microsoft.com/office/drawing/2014/main" id="{411F180D-6159-4BF4-82EE-B523CA5F4421}"/>
              </a:ext>
            </a:extLst>
          </p:cNvPr>
          <p:cNvSpPr/>
          <p:nvPr/>
        </p:nvSpPr>
        <p:spPr>
          <a:xfrm>
            <a:off x="2106137" y="3469127"/>
            <a:ext cx="4525598" cy="1200329"/>
          </a:xfrm>
          <a:prstGeom prst="rect">
            <a:avLst/>
          </a:prstGeom>
        </p:spPr>
        <p:style>
          <a:lnRef idx="2">
            <a:schemeClr val="accent5"/>
          </a:lnRef>
          <a:fillRef idx="1">
            <a:schemeClr val="lt1"/>
          </a:fillRef>
          <a:effectRef idx="0">
            <a:schemeClr val="accent5"/>
          </a:effectRef>
          <a:fontRef idx="minor">
            <a:schemeClr val="dk1"/>
          </a:fontRef>
        </p:style>
        <p:txBody>
          <a:bodyPr wrap="none" lIns="91440" tIns="45720" rIns="91440" bIns="45720">
            <a:spAutoFit/>
          </a:bodyPr>
          <a:lstStyle/>
          <a:p>
            <a:pPr algn="ctr"/>
            <a:r>
              <a:rPr lang="vi-VN" sz="1600" b="1">
                <a:ln w="0"/>
                <a:solidFill>
                  <a:schemeClr val="bg2">
                    <a:lumMod val="25000"/>
                  </a:schemeClr>
                </a:solidFill>
                <a:effectLst>
                  <a:outerShdw blurRad="38100" dist="25400" dir="5400000" algn="ctr" rotWithShape="0">
                    <a:srgbClr val="6E747A">
                      <a:alpha val="43000"/>
                    </a:srgbClr>
                  </a:outerShdw>
                </a:effectLst>
              </a:rPr>
              <a:t>Nhóm 4</a:t>
            </a:r>
          </a:p>
          <a:p>
            <a:pPr>
              <a:tabLst>
                <a:tab pos="3676650" algn="l"/>
              </a:tabLst>
            </a:pPr>
            <a:r>
              <a:rPr lang="en-GB" sz="1400" b="1">
                <a:ln w="0"/>
                <a:solidFill>
                  <a:schemeClr val="bg2">
                    <a:lumMod val="25000"/>
                  </a:schemeClr>
                </a:solidFill>
                <a:effectLst>
                  <a:outerShdw blurRad="38100" dist="25400" dir="5400000" algn="ctr" rotWithShape="0">
                    <a:srgbClr val="6E747A">
                      <a:alpha val="43000"/>
                    </a:srgbClr>
                  </a:outerShdw>
                </a:effectLst>
              </a:rPr>
              <a:t>Đặng Phạm Thiên Khải (Nhóm trưởng)	</a:t>
            </a:r>
            <a:r>
              <a:rPr lang="vi-VN" sz="1100" b="1">
                <a:ln w="0"/>
                <a:solidFill>
                  <a:schemeClr val="bg2">
                    <a:lumMod val="25000"/>
                  </a:schemeClr>
                </a:solidFill>
                <a:effectLst>
                  <a:outerShdw blurRad="38100" dist="25400" dir="5400000" algn="ctr" rotWithShape="0">
                    <a:srgbClr val="6E747A">
                      <a:alpha val="43000"/>
                    </a:srgbClr>
                  </a:outerShdw>
                </a:effectLst>
                <a:ea typeface="DengXian" panose="02010600030101010101" pitchFamily="2" charset="-122"/>
              </a:rPr>
              <a:t>19</a:t>
            </a:r>
            <a:r>
              <a:rPr lang="en-GB" sz="1100" b="1">
                <a:ln w="0"/>
                <a:solidFill>
                  <a:schemeClr val="bg2">
                    <a:lumMod val="25000"/>
                  </a:schemeClr>
                </a:solidFill>
                <a:effectLst>
                  <a:outerShdw blurRad="38100" dist="25400" dir="5400000" algn="ctr" rotWithShape="0">
                    <a:srgbClr val="6E747A">
                      <a:alpha val="43000"/>
                    </a:srgbClr>
                  </a:outerShdw>
                </a:effectLst>
                <a:latin typeface="Arial" panose="020B0604020202020204" pitchFamily="34" charset="0"/>
                <a:ea typeface="Arabia" panose="00000400000000000000" pitchFamily="2" charset="0"/>
                <a:cs typeface="Arial" panose="020B0604020202020204" pitchFamily="34" charset="0"/>
              </a:rPr>
              <a:t>631071</a:t>
            </a:r>
            <a:endParaRPr lang="vi-VN" sz="1400" b="1">
              <a:ln w="0"/>
              <a:solidFill>
                <a:schemeClr val="bg2">
                  <a:lumMod val="25000"/>
                </a:schemeClr>
              </a:solidFill>
              <a:effectLst>
                <a:outerShdw blurRad="38100" dist="25400" dir="5400000" algn="ctr" rotWithShape="0">
                  <a:srgbClr val="6E747A">
                    <a:alpha val="43000"/>
                  </a:srgbClr>
                </a:outerShdw>
              </a:effectLst>
              <a:latin typeface="Arial" panose="020B0604020202020204" pitchFamily="34" charset="0"/>
              <a:ea typeface="Arabia" panose="00000400000000000000" pitchFamily="2" charset="0"/>
              <a:cs typeface="Arial" panose="020B0604020202020204" pitchFamily="34" charset="0"/>
            </a:endParaRPr>
          </a:p>
          <a:p>
            <a:pPr>
              <a:tabLst>
                <a:tab pos="3676650" algn="l"/>
              </a:tabLst>
            </a:pPr>
            <a:r>
              <a:rPr lang="en-GB" sz="1400" b="1">
                <a:ln w="0"/>
                <a:solidFill>
                  <a:schemeClr val="bg2">
                    <a:lumMod val="25000"/>
                  </a:schemeClr>
                </a:solidFill>
                <a:effectLst>
                  <a:outerShdw blurRad="38100" dist="25400" dir="5400000" algn="ctr" rotWithShape="0">
                    <a:srgbClr val="6E747A">
                      <a:alpha val="43000"/>
                    </a:srgbClr>
                  </a:outerShdw>
                </a:effectLst>
              </a:rPr>
              <a:t>Trần Hữu Nhã	</a:t>
            </a:r>
            <a:r>
              <a:rPr lang="en-GB" sz="1100" b="1">
                <a:ln w="0"/>
                <a:solidFill>
                  <a:schemeClr val="bg2">
                    <a:lumMod val="25000"/>
                  </a:schemeClr>
                </a:solidFill>
                <a:effectLst>
                  <a:outerShdw blurRad="38100" dist="25400" dir="5400000" algn="ctr" rotWithShape="0">
                    <a:srgbClr val="6E747A">
                      <a:alpha val="43000"/>
                    </a:srgbClr>
                  </a:outerShdw>
                </a:effectLst>
                <a:latin typeface="Arial" panose="020B0604020202020204" pitchFamily="34" charset="0"/>
                <a:ea typeface="DengXian" panose="02010600030101010101" pitchFamily="2" charset="-122"/>
                <a:cs typeface="Arial" panose="020B0604020202020204" pitchFamily="34" charset="0"/>
              </a:rPr>
              <a:t>20099361</a:t>
            </a:r>
            <a:endParaRPr lang="vi-VN" sz="1400" b="1">
              <a:ln w="0"/>
              <a:solidFill>
                <a:schemeClr val="bg2">
                  <a:lumMod val="25000"/>
                </a:schemeClr>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pPr>
              <a:tabLst>
                <a:tab pos="3676650" algn="l"/>
              </a:tabLst>
            </a:pPr>
            <a:r>
              <a:rPr lang="en-GB" sz="1400" b="1">
                <a:ln w="0"/>
                <a:solidFill>
                  <a:schemeClr val="bg2">
                    <a:lumMod val="25000"/>
                  </a:schemeClr>
                </a:solidFill>
                <a:effectLst>
                  <a:outerShdw blurRad="38100" dist="25400" dir="5400000" algn="ctr" rotWithShape="0">
                    <a:srgbClr val="6E747A">
                      <a:alpha val="43000"/>
                    </a:srgbClr>
                  </a:outerShdw>
                </a:effectLst>
              </a:rPr>
              <a:t>Trần Nguyễn Hoàng Nam	</a:t>
            </a:r>
            <a:r>
              <a:rPr lang="en-GB" sz="1100" b="1">
                <a:ln w="0"/>
                <a:solidFill>
                  <a:schemeClr val="bg2">
                    <a:lumMod val="25000"/>
                  </a:schemeClr>
                </a:solidFill>
                <a:effectLst>
                  <a:outerShdw blurRad="38100" dist="25400" dir="5400000" algn="ctr" rotWithShape="0">
                    <a:srgbClr val="6E747A">
                      <a:alpha val="43000"/>
                    </a:srgbClr>
                  </a:outerShdw>
                </a:effectLst>
                <a:latin typeface="Arial" panose="020B0604020202020204" pitchFamily="34" charset="0"/>
                <a:ea typeface="DengXian" panose="02010600030101010101" pitchFamily="2" charset="-122"/>
                <a:cs typeface="Arial" panose="020B0604020202020204" pitchFamily="34" charset="0"/>
              </a:rPr>
              <a:t>20095731</a:t>
            </a:r>
            <a:endParaRPr lang="vi-VN" sz="1400" b="1">
              <a:ln w="0"/>
              <a:solidFill>
                <a:schemeClr val="bg2">
                  <a:lumMod val="25000"/>
                </a:schemeClr>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pPr>
              <a:tabLst>
                <a:tab pos="3676650" algn="l"/>
              </a:tabLst>
            </a:pPr>
            <a:r>
              <a:rPr lang="en-GB" sz="1400" b="1">
                <a:ln w="0"/>
                <a:solidFill>
                  <a:schemeClr val="bg2">
                    <a:lumMod val="25000"/>
                  </a:schemeClr>
                </a:solidFill>
                <a:effectLst>
                  <a:outerShdw blurRad="38100" dist="25400" dir="5400000" algn="ctr" rotWithShape="0">
                    <a:srgbClr val="6E747A">
                      <a:alpha val="43000"/>
                    </a:srgbClr>
                  </a:outerShdw>
                </a:effectLst>
              </a:rPr>
              <a:t>Đinh Lê Hậu Nghĩa	</a:t>
            </a:r>
            <a:r>
              <a:rPr lang="en-GB" sz="1100" b="1">
                <a:ln w="0"/>
                <a:solidFill>
                  <a:schemeClr val="bg2">
                    <a:lumMod val="25000"/>
                  </a:schemeClr>
                </a:solidFill>
                <a:effectLst>
                  <a:outerShdw blurRad="38100" dist="25400" dir="5400000" algn="ctr" rotWithShape="0">
                    <a:srgbClr val="6E747A">
                      <a:alpha val="43000"/>
                    </a:srgbClr>
                  </a:outerShdw>
                </a:effectLst>
                <a:latin typeface="Arial" panose="020B0604020202020204" pitchFamily="34" charset="0"/>
                <a:ea typeface="DengXian" panose="02010600030101010101" pitchFamily="2" charset="-122"/>
                <a:cs typeface="Arial" panose="020B0604020202020204" pitchFamily="34" charset="0"/>
              </a:rPr>
              <a:t>20105061</a:t>
            </a:r>
            <a:endParaRPr lang="vi-VN" sz="1400" b="1">
              <a:ln w="0"/>
              <a:solidFill>
                <a:schemeClr val="bg2">
                  <a:lumMod val="25000"/>
                </a:schemeClr>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4" y="280715"/>
            <a:ext cx="2901395" cy="458115"/>
          </a:xfrm>
        </p:spPr>
        <p:txBody>
          <a:bodyPr>
            <a:noAutofit/>
          </a:bodyPr>
          <a:lstStyle/>
          <a:p>
            <a:r>
              <a:rPr lang="en-US" sz="2400"/>
              <a:t>3.1 Mô </a:t>
            </a:r>
            <a:r>
              <a:rPr lang="en-US" sz="2400" dirty="0" err="1"/>
              <a:t>hình</a:t>
            </a:r>
            <a:r>
              <a:rPr lang="en-US" sz="2400" dirty="0"/>
              <a:t> Use case</a:t>
            </a:r>
          </a:p>
        </p:txBody>
      </p:sp>
      <p:pic>
        <p:nvPicPr>
          <p:cNvPr id="5" name="Picture 4" descr="Diagram&#10;&#10;Description automatically generated"/>
          <p:cNvPicPr/>
          <p:nvPr/>
        </p:nvPicPr>
        <p:blipFill>
          <a:blip r:embed="rId2">
            <a:extLst>
              <a:ext uri="{28A0092B-C50C-407E-A947-70E740481C1C}">
                <a14:useLocalDpi xmlns:a14="http://schemas.microsoft.com/office/drawing/2010/main" val="0"/>
              </a:ext>
            </a:extLst>
          </a:blip>
          <a:srcRect/>
          <a:stretch>
            <a:fillRect/>
          </a:stretch>
        </p:blipFill>
        <p:spPr bwMode="auto">
          <a:xfrm>
            <a:off x="754375" y="739290"/>
            <a:ext cx="6260905" cy="4227075"/>
          </a:xfrm>
          <a:prstGeom prst="rect">
            <a:avLst/>
          </a:prstGeom>
          <a:noFill/>
          <a:ln>
            <a:noFill/>
          </a:ln>
        </p:spPr>
      </p:pic>
      <p:sp>
        <p:nvSpPr>
          <p:cNvPr id="6" name="Title 1"/>
          <p:cNvSpPr txBox="1">
            <a:spLocks/>
          </p:cNvSpPr>
          <p:nvPr/>
        </p:nvSpPr>
        <p:spPr>
          <a:xfrm>
            <a:off x="2434130" y="0"/>
            <a:ext cx="6260905" cy="572644"/>
          </a:xfrm>
          <a:prstGeom prst="rect">
            <a:avLst/>
          </a:prstGeom>
        </p:spPr>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a:t>Chương 3: Phân tích</a:t>
            </a:r>
          </a:p>
        </p:txBody>
      </p:sp>
    </p:spTree>
    <p:extLst>
      <p:ext uri="{BB962C8B-B14F-4D97-AF65-F5344CB8AC3E}">
        <p14:creationId xmlns:p14="http://schemas.microsoft.com/office/powerpoint/2010/main" val="41364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74598"/>
            <a:ext cx="4123035" cy="764595"/>
          </a:xfrm>
        </p:spPr>
        <p:style>
          <a:lnRef idx="1">
            <a:schemeClr val="accent4"/>
          </a:lnRef>
          <a:fillRef idx="3">
            <a:schemeClr val="accent4"/>
          </a:fillRef>
          <a:effectRef idx="2">
            <a:schemeClr val="accent4"/>
          </a:effectRef>
          <a:fontRef idx="minor">
            <a:schemeClr val="lt1"/>
          </a:fontRef>
        </p:style>
        <p:txBody>
          <a:bodyPr>
            <a:normAutofit fontScale="90000"/>
          </a:bodyPr>
          <a:lstStyle/>
          <a:p>
            <a:r>
              <a:rPr lang="en-US" sz="2600">
                <a:latin typeface="Times New Roman" panose="02020603050405020304" pitchFamily="18" charset="0"/>
                <a:cs typeface="Times New Roman" panose="02020603050405020304" pitchFamily="18" charset="0"/>
              </a:rPr>
              <a:t>3.2 Đặc </a:t>
            </a:r>
            <a:r>
              <a:rPr lang="en-US" sz="2600" dirty="0" err="1">
                <a:latin typeface="Times New Roman" panose="02020603050405020304" pitchFamily="18" charset="0"/>
                <a:cs typeface="Times New Roman" panose="02020603050405020304" pitchFamily="18" charset="0"/>
              </a:rPr>
              <a:t>tả</a:t>
            </a:r>
            <a:r>
              <a:rPr lang="en-US" sz="2600" dirty="0">
                <a:latin typeface="Times New Roman" panose="02020603050405020304" pitchFamily="18" charset="0"/>
                <a:cs typeface="Times New Roman" panose="02020603050405020304" pitchFamily="18" charset="0"/>
              </a:rPr>
              <a:t> </a:t>
            </a:r>
            <a:r>
              <a:rPr lang="en-US" sz="2600">
                <a:latin typeface="Times New Roman" panose="02020603050405020304" pitchFamily="18" charset="0"/>
                <a:cs typeface="Times New Roman" panose="02020603050405020304" pitchFamily="18" charset="0"/>
              </a:rPr>
              <a:t>use case Xuất hóa đơn dịch vụ</a:t>
            </a:r>
            <a:endParaRPr lang="en-US" sz="2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5968" y="2076276"/>
            <a:ext cx="3967917" cy="2901389"/>
          </a:xfrm>
        </p:spPr>
        <p:txBody>
          <a:bodyPr>
            <a:normAutofit/>
          </a:bodyPr>
          <a:lstStyle/>
          <a:p>
            <a:pPr marR="0" algn="just">
              <a:lnSpc>
                <a:spcPct val="120000"/>
              </a:lnSpc>
              <a:spcBef>
                <a:spcPts val="0"/>
              </a:spcBef>
              <a:spcAft>
                <a:spcPts val="0"/>
              </a:spcAf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Khi </a:t>
            </a:r>
            <a:r>
              <a:rPr lang="en-US" sz="2000" dirty="0" err="1">
                <a:latin typeface="Times New Roman" panose="02020603050405020304" pitchFamily="18" charset="0"/>
                <a:cs typeface="Times New Roman" panose="02020603050405020304" pitchFamily="18" charset="0"/>
              </a:rPr>
              <a:t>thanh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xem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tiền</a:t>
            </a:r>
            <a:r>
              <a:rPr lang="en-US" sz="2000" dirty="0">
                <a:latin typeface="Times New Roman" panose="02020603050405020304" pitchFamily="18" charset="0"/>
                <a:cs typeface="Times New Roman" panose="02020603050405020304" pitchFamily="18" charset="0"/>
              </a:rPr>
              <a:t> chi </a:t>
            </a:r>
            <a:r>
              <a:rPr lang="en-US" sz="2000" dirty="0" err="1">
                <a:latin typeface="Times New Roman" panose="02020603050405020304" pitchFamily="18" charset="0"/>
                <a:cs typeface="Times New Roman" panose="02020603050405020304" pitchFamily="18" charset="0"/>
              </a:rPr>
              <a:t>trả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những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dịch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a:t>
            </a:r>
          </a:p>
          <a:p>
            <a:pPr marR="0" algn="just">
              <a:lnSpc>
                <a:spcPct val="120000"/>
              </a:lnSpc>
              <a:spcBef>
                <a:spcPts val="0"/>
              </a:spcBef>
              <a:spcAft>
                <a:spcPts val="0"/>
              </a:spcAft>
              <a:buFont typeface="Wingdings" panose="05000000000000000000" pitchFamily="2" charset="2"/>
              <a:buChar char="q"/>
            </a:pPr>
            <a:r>
              <a:rPr lang="en-US" sz="2000" dirty="0" err="1">
                <a:latin typeface="Times New Roman" panose="02020603050405020304" pitchFamily="18" charset="0"/>
                <a:cs typeface="Times New Roman" panose="02020603050405020304" pitchFamily="18" charset="0"/>
              </a:rPr>
              <a:t>Xuất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khách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phòng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phẩm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ngày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lập</a:t>
            </a:r>
            <a:r>
              <a:rPr lang="en-US" sz="2000" dirty="0">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720F6F18-CDBC-C214-288D-D86CDCC39DE4}"/>
              </a:ext>
            </a:extLst>
          </p:cNvPr>
          <p:cNvSpPr txBox="1"/>
          <p:nvPr/>
        </p:nvSpPr>
        <p:spPr>
          <a:xfrm>
            <a:off x="296260" y="1623559"/>
            <a:ext cx="1374345" cy="369332"/>
          </a:xfrm>
          <a:prstGeom prst="rect">
            <a:avLst/>
          </a:prstGeom>
          <a:noFill/>
        </p:spPr>
        <p:txBody>
          <a:bodyPr wrap="square" rtlCol="0">
            <a:spAutoFit/>
          </a:bodyPr>
          <a:lstStyle/>
          <a:p>
            <a:r>
              <a:rPr lang="en-US" b="1" dirty="0" err="1">
                <a:latin typeface="Times New Roman" panose="02020603050405020304" pitchFamily="18" charset="0"/>
                <a:cs typeface="Times New Roman" panose="02020603050405020304" pitchFamily="18" charset="0"/>
              </a:rPr>
              <a:t>Mô</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tả</a:t>
            </a:r>
            <a:endParaRPr lang="en-US" b="1" dirty="0">
              <a:latin typeface="Times New Roman" panose="02020603050405020304" pitchFamily="18" charset="0"/>
              <a:cs typeface="Times New Roman" panose="02020603050405020304" pitchFamily="18" charset="0"/>
            </a:endParaRPr>
          </a:p>
        </p:txBody>
      </p:sp>
      <p:sp>
        <p:nvSpPr>
          <p:cNvPr id="8" name="Title 1"/>
          <p:cNvSpPr txBox="1">
            <a:spLocks/>
          </p:cNvSpPr>
          <p:nvPr/>
        </p:nvSpPr>
        <p:spPr>
          <a:xfrm>
            <a:off x="-9150" y="83694"/>
            <a:ext cx="4123035" cy="572644"/>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a:t>Chương 3: Phân tích</a:t>
            </a:r>
          </a:p>
        </p:txBody>
      </p:sp>
      <p:pic>
        <p:nvPicPr>
          <p:cNvPr id="5" name="Picture 4"/>
          <p:cNvPicPr>
            <a:picLocks noChangeAspect="1"/>
          </p:cNvPicPr>
          <p:nvPr/>
        </p:nvPicPr>
        <p:blipFill>
          <a:blip r:embed="rId2"/>
          <a:stretch>
            <a:fillRect/>
          </a:stretch>
        </p:blipFill>
        <p:spPr>
          <a:xfrm>
            <a:off x="4264177" y="83694"/>
            <a:ext cx="4424193" cy="4931336"/>
          </a:xfrm>
          <a:prstGeom prst="rect">
            <a:avLst/>
          </a:prstGeom>
        </p:spPr>
      </p:pic>
    </p:spTree>
    <p:extLst>
      <p:ext uri="{BB962C8B-B14F-4D97-AF65-F5344CB8AC3E}">
        <p14:creationId xmlns:p14="http://schemas.microsoft.com/office/powerpoint/2010/main" val="410330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Effect transition="in" filter="fade">
                                      <p:cBhvr>
                                        <p:cTn id="9" dur="10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250" fill="hold"/>
                                        <p:tgtEl>
                                          <p:spTgt spid="7"/>
                                        </p:tgtEl>
                                        <p:attrNameLst>
                                          <p:attrName>ppt_w</p:attrName>
                                        </p:attrNameLst>
                                      </p:cBhvr>
                                      <p:tavLst>
                                        <p:tav tm="0">
                                          <p:val>
                                            <p:fltVal val="0"/>
                                          </p:val>
                                        </p:tav>
                                        <p:tav tm="100000">
                                          <p:val>
                                            <p:strVal val="#ppt_w"/>
                                          </p:val>
                                        </p:tav>
                                      </p:tavLst>
                                    </p:anim>
                                    <p:anim calcmode="lin" valueType="num">
                                      <p:cBhvr>
                                        <p:cTn id="13" dur="1250" fill="hold"/>
                                        <p:tgtEl>
                                          <p:spTgt spid="7"/>
                                        </p:tgtEl>
                                        <p:attrNameLst>
                                          <p:attrName>ppt_h</p:attrName>
                                        </p:attrNameLst>
                                      </p:cBhvr>
                                      <p:tavLst>
                                        <p:tav tm="0">
                                          <p:val>
                                            <p:fltVal val="0"/>
                                          </p:val>
                                        </p:tav>
                                        <p:tav tm="100000">
                                          <p:val>
                                            <p:strVal val="#ppt_h"/>
                                          </p:val>
                                        </p:tav>
                                      </p:tavLst>
                                    </p:anim>
                                    <p:animEffect transition="in" filter="fade">
                                      <p:cBhvr>
                                        <p:cTn id="14" dur="125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p:cTn id="17" dur="1250" fill="hold"/>
                                        <p:tgtEl>
                                          <p:spTgt spid="3">
                                            <p:txEl>
                                              <p:pRg st="0" end="0"/>
                                            </p:txEl>
                                          </p:spTgt>
                                        </p:tgtEl>
                                        <p:attrNameLst>
                                          <p:attrName>ppt_w</p:attrName>
                                        </p:attrNameLst>
                                      </p:cBhvr>
                                      <p:tavLst>
                                        <p:tav tm="0">
                                          <p:val>
                                            <p:fltVal val="0"/>
                                          </p:val>
                                        </p:tav>
                                        <p:tav tm="100000">
                                          <p:val>
                                            <p:strVal val="#ppt_w"/>
                                          </p:val>
                                        </p:tav>
                                      </p:tavLst>
                                    </p:anim>
                                    <p:anim calcmode="lin" valueType="num">
                                      <p:cBhvr>
                                        <p:cTn id="18" dur="125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9" dur="125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128470"/>
            <a:ext cx="6260905" cy="572644"/>
          </a:xfrm>
        </p:spPr>
        <p:txBody>
          <a:bodyPr anchor="ctr">
            <a:normAutofit/>
          </a:bodyPr>
          <a:lstStyle/>
          <a:p>
            <a:pPr>
              <a:lnSpc>
                <a:spcPct val="90000"/>
              </a:lnSpc>
            </a:pPr>
            <a:r>
              <a:rPr lang="en-US" sz="3300"/>
              <a:t>3.3 </a:t>
            </a:r>
            <a:r>
              <a:rPr lang="en-US" sz="3300" dirty="0" err="1"/>
              <a:t>Sơ</a:t>
            </a:r>
            <a:r>
              <a:rPr lang="en-US" sz="3300" dirty="0"/>
              <a:t> </a:t>
            </a:r>
            <a:r>
              <a:rPr lang="en-US" sz="3300" dirty="0" err="1"/>
              <a:t>đồ</a:t>
            </a:r>
            <a:r>
              <a:rPr lang="en-US" sz="3300" dirty="0"/>
              <a:t> Activity</a:t>
            </a:r>
          </a:p>
        </p:txBody>
      </p:sp>
      <p:pic>
        <p:nvPicPr>
          <p:cNvPr id="6" name="Picture 5" descr="Diagram&#10;&#10;Description automatically generated"/>
          <p:cNvPicPr/>
          <p:nvPr/>
        </p:nvPicPr>
        <p:blipFill>
          <a:blip r:embed="rId2">
            <a:extLst>
              <a:ext uri="{28A0092B-C50C-407E-A947-70E740481C1C}">
                <a14:useLocalDpi xmlns:a14="http://schemas.microsoft.com/office/drawing/2010/main" val="0"/>
              </a:ext>
            </a:extLst>
          </a:blip>
          <a:srcRect/>
          <a:stretch>
            <a:fillRect/>
          </a:stretch>
        </p:blipFill>
        <p:spPr bwMode="auto">
          <a:xfrm>
            <a:off x="1670605" y="701114"/>
            <a:ext cx="5241128" cy="4313916"/>
          </a:xfrm>
          <a:prstGeom prst="rect">
            <a:avLst/>
          </a:prstGeom>
          <a:noFill/>
          <a:ln>
            <a:noFill/>
          </a:ln>
        </p:spPr>
      </p:pic>
    </p:spTree>
    <p:extLst>
      <p:ext uri="{BB962C8B-B14F-4D97-AF65-F5344CB8AC3E}">
        <p14:creationId xmlns:p14="http://schemas.microsoft.com/office/powerpoint/2010/main" val="110163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50" y="265170"/>
            <a:ext cx="4275740" cy="610820"/>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en-US" sz="2800"/>
              <a:t>3.4 Sơ </a:t>
            </a:r>
            <a:r>
              <a:rPr lang="en-US" sz="2800" dirty="0" err="1"/>
              <a:t>đồ</a:t>
            </a:r>
            <a:r>
              <a:rPr lang="en-US" sz="2800" dirty="0"/>
              <a:t> Sequence Diagram</a:t>
            </a:r>
          </a:p>
        </p:txBody>
      </p:sp>
      <p:sp>
        <p:nvSpPr>
          <p:cNvPr id="9" name="Title 1"/>
          <p:cNvSpPr txBox="1">
            <a:spLocks/>
          </p:cNvSpPr>
          <p:nvPr/>
        </p:nvSpPr>
        <p:spPr>
          <a:xfrm>
            <a:off x="4572000" y="128470"/>
            <a:ext cx="4123035" cy="572644"/>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a:t>Chương 3: Phân tích</a:t>
            </a:r>
          </a:p>
        </p:txBody>
      </p:sp>
      <p:pic>
        <p:nvPicPr>
          <p:cNvPr id="5" name="Picture 4" descr="Diagram&#10;&#10;Description automatically generated"/>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20" y="948684"/>
            <a:ext cx="8980025" cy="4066345"/>
          </a:xfrm>
          <a:prstGeom prst="rect">
            <a:avLst/>
          </a:prstGeom>
          <a:noFill/>
          <a:ln>
            <a:noFill/>
          </a:ln>
        </p:spPr>
      </p:pic>
    </p:spTree>
    <p:extLst>
      <p:ext uri="{BB962C8B-B14F-4D97-AF65-F5344CB8AC3E}">
        <p14:creationId xmlns:p14="http://schemas.microsoft.com/office/powerpoint/2010/main" val="417078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2A85F0B-5F25-3258-E00A-2E869FC7F49B}"/>
              </a:ext>
            </a:extLst>
          </p:cNvPr>
          <p:cNvSpPr>
            <a:spLocks noGrp="1"/>
          </p:cNvSpPr>
          <p:nvPr>
            <p:ph type="title"/>
          </p:nvPr>
        </p:nvSpPr>
        <p:spPr>
          <a:xfrm>
            <a:off x="143555" y="90370"/>
            <a:ext cx="3206805" cy="572644"/>
          </a:xfrm>
        </p:spPr>
        <p:txBody>
          <a:bodyPr>
            <a:normAutofit fontScale="90000"/>
          </a:bodyPr>
          <a:lstStyle/>
          <a:p>
            <a:r>
              <a:rPr lang="en-US" dirty="0"/>
              <a:t>4.1 Class Diagram </a:t>
            </a:r>
          </a:p>
        </p:txBody>
      </p:sp>
      <p:pic>
        <p:nvPicPr>
          <p:cNvPr id="4" name="Picture 3" descr="Diagram&#10;&#10;Description automatically generated"/>
          <p:cNvPicPr/>
          <p:nvPr/>
        </p:nvPicPr>
        <p:blipFill rotWithShape="1">
          <a:blip r:embed="rId3" cstate="print">
            <a:extLst>
              <a:ext uri="{28A0092B-C50C-407E-A947-70E740481C1C}">
                <a14:useLocalDpi xmlns:a14="http://schemas.microsoft.com/office/drawing/2010/main" val="0"/>
              </a:ext>
            </a:extLst>
          </a:blip>
          <a:srcRect l="3922" t="4535"/>
          <a:stretch/>
        </p:blipFill>
        <p:spPr>
          <a:xfrm>
            <a:off x="1212490" y="891995"/>
            <a:ext cx="7482545" cy="4017824"/>
          </a:xfrm>
          <a:prstGeom prst="rect">
            <a:avLst/>
          </a:prstGeom>
        </p:spPr>
      </p:pic>
      <p:sp>
        <p:nvSpPr>
          <p:cNvPr id="5" name="Title 1"/>
          <p:cNvSpPr txBox="1">
            <a:spLocks/>
          </p:cNvSpPr>
          <p:nvPr/>
        </p:nvSpPr>
        <p:spPr>
          <a:xfrm>
            <a:off x="4561640" y="51200"/>
            <a:ext cx="4123035" cy="572644"/>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a:t>Chương 4: Thiết kế</a:t>
            </a:r>
          </a:p>
        </p:txBody>
      </p:sp>
      <p:sp>
        <p:nvSpPr>
          <p:cNvPr id="6" name="Rectangle 5">
            <a:extLst>
              <a:ext uri="{FF2B5EF4-FFF2-40B4-BE49-F238E27FC236}">
                <a16:creationId xmlns:a16="http://schemas.microsoft.com/office/drawing/2014/main" id="{B0F13C54-7592-7166-6CCB-D67CF7082FEA}"/>
              </a:ext>
            </a:extLst>
          </p:cNvPr>
          <p:cNvSpPr/>
          <p:nvPr/>
        </p:nvSpPr>
        <p:spPr>
          <a:xfrm>
            <a:off x="3121302" y="661944"/>
            <a:ext cx="1679755" cy="17571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A994D3B-DA94-3B1B-BB5A-06E219CBAFEF}"/>
              </a:ext>
            </a:extLst>
          </p:cNvPr>
          <p:cNvSpPr/>
          <p:nvPr/>
        </p:nvSpPr>
        <p:spPr>
          <a:xfrm>
            <a:off x="792551" y="739290"/>
            <a:ext cx="1679755" cy="17571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0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2A85F0B-5F25-3258-E00A-2E869FC7F49B}"/>
              </a:ext>
            </a:extLst>
          </p:cNvPr>
          <p:cNvSpPr>
            <a:spLocks noGrp="1"/>
          </p:cNvSpPr>
          <p:nvPr>
            <p:ph type="title"/>
          </p:nvPr>
        </p:nvSpPr>
        <p:spPr>
          <a:xfrm>
            <a:off x="143555" y="90370"/>
            <a:ext cx="3970330" cy="572644"/>
          </a:xfrm>
        </p:spPr>
        <p:txBody>
          <a:bodyPr>
            <a:normAutofit fontScale="90000"/>
          </a:bodyPr>
          <a:lstStyle/>
          <a:p>
            <a:r>
              <a:rPr lang="en-US"/>
              <a:t>4.2 Database </a:t>
            </a:r>
            <a:r>
              <a:rPr lang="en-US" dirty="0"/>
              <a:t>Diagram</a:t>
            </a:r>
          </a:p>
        </p:txBody>
      </p:sp>
      <p:sp>
        <p:nvSpPr>
          <p:cNvPr id="5" name="Title 1"/>
          <p:cNvSpPr txBox="1">
            <a:spLocks/>
          </p:cNvSpPr>
          <p:nvPr/>
        </p:nvSpPr>
        <p:spPr>
          <a:xfrm>
            <a:off x="4561640" y="51200"/>
            <a:ext cx="4123035" cy="572644"/>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a:t>Chương 4: Thiết kế</a:t>
            </a:r>
          </a:p>
        </p:txBody>
      </p:sp>
      <p:pic>
        <p:nvPicPr>
          <p:cNvPr id="4" name="Picture 3"/>
          <p:cNvPicPr/>
          <p:nvPr/>
        </p:nvPicPr>
        <p:blipFill>
          <a:blip r:embed="rId3"/>
          <a:stretch>
            <a:fillRect/>
          </a:stretch>
        </p:blipFill>
        <p:spPr>
          <a:xfrm>
            <a:off x="754375" y="663014"/>
            <a:ext cx="7787955" cy="4352016"/>
          </a:xfrm>
          <a:prstGeom prst="rect">
            <a:avLst/>
          </a:prstGeom>
        </p:spPr>
      </p:pic>
    </p:spTree>
    <p:extLst>
      <p:ext uri="{BB962C8B-B14F-4D97-AF65-F5344CB8AC3E}">
        <p14:creationId xmlns:p14="http://schemas.microsoft.com/office/powerpoint/2010/main" val="364009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2A85F0B-5F25-3258-E00A-2E869FC7F49B}"/>
              </a:ext>
            </a:extLst>
          </p:cNvPr>
          <p:cNvSpPr>
            <a:spLocks noGrp="1"/>
          </p:cNvSpPr>
          <p:nvPr>
            <p:ph type="title"/>
          </p:nvPr>
        </p:nvSpPr>
        <p:spPr>
          <a:xfrm>
            <a:off x="143555" y="90370"/>
            <a:ext cx="3970330" cy="572644"/>
          </a:xfrm>
        </p:spPr>
        <p:txBody>
          <a:bodyPr>
            <a:normAutofit fontScale="90000"/>
          </a:bodyPr>
          <a:lstStyle/>
          <a:p>
            <a:r>
              <a:rPr lang="en-US"/>
              <a:t>4.3 Screen Flow</a:t>
            </a:r>
            <a:endParaRPr lang="en-US" dirty="0"/>
          </a:p>
        </p:txBody>
      </p:sp>
      <p:sp>
        <p:nvSpPr>
          <p:cNvPr id="5" name="Title 1"/>
          <p:cNvSpPr txBox="1">
            <a:spLocks/>
          </p:cNvSpPr>
          <p:nvPr/>
        </p:nvSpPr>
        <p:spPr>
          <a:xfrm>
            <a:off x="4561640" y="51200"/>
            <a:ext cx="4123035" cy="572644"/>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a:t>Chương 4: Thiết kế</a:t>
            </a:r>
          </a:p>
        </p:txBody>
      </p:sp>
      <p:pic>
        <p:nvPicPr>
          <p:cNvPr id="1026" name="Picture 2" descr="nhom4_ScreenFlow_karaoke_NEW_101020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966" y="623844"/>
            <a:ext cx="6108200" cy="448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612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 Văn bản 7">
            <a:extLst>
              <a:ext uri="{FF2B5EF4-FFF2-40B4-BE49-F238E27FC236}">
                <a16:creationId xmlns:a16="http://schemas.microsoft.com/office/drawing/2014/main" id="{6B55F9B8-55BE-4102-BAF3-A9BF73804A2A}"/>
              </a:ext>
            </a:extLst>
          </p:cNvPr>
          <p:cNvSpPr txBox="1"/>
          <p:nvPr/>
        </p:nvSpPr>
        <p:spPr>
          <a:xfrm>
            <a:off x="1670605" y="1044700"/>
            <a:ext cx="4886560" cy="421654"/>
          </a:xfrm>
          <a:prstGeom prst="rect">
            <a:avLst/>
          </a:prstGeom>
          <a:noFill/>
        </p:spPr>
        <p:txBody>
          <a:bodyPr wrap="square">
            <a:spAutoFit/>
          </a:bodyPr>
          <a:lstStyle/>
          <a:p>
            <a:pPr lvl="0" algn="ctr">
              <a:lnSpc>
                <a:spcPct val="107000"/>
              </a:lnSpc>
            </a:pPr>
            <a:r>
              <a:rPr lang="en-GB" sz="2000">
                <a:ea typeface="Calibri" panose="020F0502020204030204" pitchFamily="34" charset="0"/>
                <a:cs typeface="Cordia New" panose="020B0304020202020204" pitchFamily="34" charset="-34"/>
              </a:rPr>
              <a:t>Sơ đồ phân cấp chức năng của ứng dụng</a:t>
            </a:r>
            <a:endParaRPr lang="vi-VN" sz="2000">
              <a:ea typeface="Calibri" panose="020F0502020204030204" pitchFamily="34" charset="0"/>
              <a:cs typeface="Cordia New" panose="020B0304020202020204" pitchFamily="34" charset="-34"/>
            </a:endParaRPr>
          </a:p>
        </p:txBody>
      </p:sp>
      <p:pic>
        <p:nvPicPr>
          <p:cNvPr id="4" name="Picture 3"/>
          <p:cNvPicPr>
            <a:picLocks noChangeAspect="1"/>
          </p:cNvPicPr>
          <p:nvPr/>
        </p:nvPicPr>
        <p:blipFill>
          <a:blip r:embed="rId2"/>
          <a:stretch>
            <a:fillRect/>
          </a:stretch>
        </p:blipFill>
        <p:spPr>
          <a:xfrm>
            <a:off x="448965" y="1540990"/>
            <a:ext cx="8398775" cy="3474040"/>
          </a:xfrm>
          <a:prstGeom prst="rect">
            <a:avLst/>
          </a:prstGeom>
        </p:spPr>
      </p:pic>
      <p:sp>
        <p:nvSpPr>
          <p:cNvPr id="7" name="Title 1"/>
          <p:cNvSpPr txBox="1">
            <a:spLocks/>
          </p:cNvSpPr>
          <p:nvPr/>
        </p:nvSpPr>
        <p:spPr>
          <a:xfrm>
            <a:off x="4724705" y="128469"/>
            <a:ext cx="4123035" cy="572644"/>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a:t>Chương 4: Thiết kế</a:t>
            </a:r>
          </a:p>
        </p:txBody>
      </p:sp>
      <p:sp>
        <p:nvSpPr>
          <p:cNvPr id="9" name="Title 1">
            <a:extLst>
              <a:ext uri="{FF2B5EF4-FFF2-40B4-BE49-F238E27FC236}">
                <a16:creationId xmlns:a16="http://schemas.microsoft.com/office/drawing/2014/main" id="{22A85F0B-5F25-3258-E00A-2E869FC7F49B}"/>
              </a:ext>
            </a:extLst>
          </p:cNvPr>
          <p:cNvSpPr>
            <a:spLocks noGrp="1"/>
          </p:cNvSpPr>
          <p:nvPr>
            <p:ph type="title"/>
          </p:nvPr>
        </p:nvSpPr>
        <p:spPr>
          <a:xfrm>
            <a:off x="296260" y="502554"/>
            <a:ext cx="3970330" cy="572644"/>
          </a:xfrm>
        </p:spPr>
        <p:txBody>
          <a:bodyPr>
            <a:noAutofit/>
          </a:bodyPr>
          <a:lstStyle/>
          <a:p>
            <a:r>
              <a:rPr lang="en-US" sz="2400"/>
              <a:t>4.4 Sơ đồ phân cấp chức năng</a:t>
            </a:r>
            <a:endParaRPr lang="en-US" sz="2400" dirty="0"/>
          </a:p>
        </p:txBody>
      </p:sp>
    </p:spTree>
    <p:extLst>
      <p:ext uri="{BB962C8B-B14F-4D97-AF65-F5344CB8AC3E}">
        <p14:creationId xmlns:p14="http://schemas.microsoft.com/office/powerpoint/2010/main" val="287009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891995"/>
            <a:ext cx="5039265" cy="458115"/>
          </a:xfrm>
        </p:spPr>
        <p:txBody>
          <a:bodyPr>
            <a:noAutofit/>
          </a:bodyPr>
          <a:lstStyle/>
          <a:p>
            <a:r>
              <a:rPr lang="en-US" sz="2400"/>
              <a:t>5.1 Công nghệ phần cứng – phần mềm</a:t>
            </a:r>
            <a:endParaRPr lang="en-US" sz="2400" dirty="0"/>
          </a:p>
        </p:txBody>
      </p:sp>
      <p:sp>
        <p:nvSpPr>
          <p:cNvPr id="6" name="Title 1"/>
          <p:cNvSpPr txBox="1">
            <a:spLocks/>
          </p:cNvSpPr>
          <p:nvPr/>
        </p:nvSpPr>
        <p:spPr>
          <a:xfrm>
            <a:off x="3503065" y="128470"/>
            <a:ext cx="5344675" cy="572644"/>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a:t>Chương 5: Hiện thực ứng dụng</a:t>
            </a:r>
          </a:p>
        </p:txBody>
      </p:sp>
      <p:graphicFrame>
        <p:nvGraphicFramePr>
          <p:cNvPr id="8" name="Table 7"/>
          <p:cNvGraphicFramePr>
            <a:graphicFrameLocks noGrp="1"/>
          </p:cNvGraphicFramePr>
          <p:nvPr>
            <p:extLst>
              <p:ext uri="{D42A27DB-BD31-4B8C-83A1-F6EECF244321}">
                <p14:modId xmlns:p14="http://schemas.microsoft.com/office/powerpoint/2010/main" val="3729820084"/>
              </p:ext>
            </p:extLst>
          </p:nvPr>
        </p:nvGraphicFramePr>
        <p:xfrm>
          <a:off x="448965" y="2067306"/>
          <a:ext cx="8229601" cy="396240"/>
        </p:xfrm>
        <a:graphic>
          <a:graphicData uri="http://schemas.openxmlformats.org/drawingml/2006/table">
            <a:tbl>
              <a:tblPr firstRow="1" firstCol="1" lastRow="1" lastCol="1" bandRow="1" bandCol="1">
                <a:tableStyleId>{E8034E78-7F5D-4C2E-B375-FC64B27BC917}</a:tableStyleId>
              </a:tblPr>
              <a:tblGrid>
                <a:gridCol w="2375538">
                  <a:extLst>
                    <a:ext uri="{9D8B030D-6E8A-4147-A177-3AD203B41FA5}">
                      <a16:colId xmlns:a16="http://schemas.microsoft.com/office/drawing/2014/main" val="1442433119"/>
                    </a:ext>
                  </a:extLst>
                </a:gridCol>
                <a:gridCol w="1611678">
                  <a:extLst>
                    <a:ext uri="{9D8B030D-6E8A-4147-A177-3AD203B41FA5}">
                      <a16:colId xmlns:a16="http://schemas.microsoft.com/office/drawing/2014/main" val="3672733038"/>
                    </a:ext>
                  </a:extLst>
                </a:gridCol>
                <a:gridCol w="1527720">
                  <a:extLst>
                    <a:ext uri="{9D8B030D-6E8A-4147-A177-3AD203B41FA5}">
                      <a16:colId xmlns:a16="http://schemas.microsoft.com/office/drawing/2014/main" val="2805330673"/>
                    </a:ext>
                  </a:extLst>
                </a:gridCol>
                <a:gridCol w="2714665">
                  <a:extLst>
                    <a:ext uri="{9D8B030D-6E8A-4147-A177-3AD203B41FA5}">
                      <a16:colId xmlns:a16="http://schemas.microsoft.com/office/drawing/2014/main" val="1523797502"/>
                    </a:ext>
                  </a:extLst>
                </a:gridCol>
              </a:tblGrid>
              <a:tr h="198120">
                <a:tc>
                  <a:txBody>
                    <a:bodyPr/>
                    <a:lstStyle/>
                    <a:p>
                      <a:pPr algn="just">
                        <a:spcBef>
                          <a:spcPts val="300"/>
                        </a:spcBef>
                        <a:spcAft>
                          <a:spcPts val="600"/>
                        </a:spcAft>
                      </a:pPr>
                      <a:r>
                        <a:rPr lang="en-US" sz="1300">
                          <a:effectLst/>
                        </a:rPr>
                        <a:t>CPU</a:t>
                      </a:r>
                      <a:endParaRPr lang="en-GB"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600"/>
                        </a:spcAft>
                      </a:pPr>
                      <a:r>
                        <a:rPr lang="en-US" sz="1300">
                          <a:effectLst/>
                        </a:rPr>
                        <a:t>RAM</a:t>
                      </a:r>
                      <a:endParaRPr lang="en-GB"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600"/>
                        </a:spcAft>
                      </a:pPr>
                      <a:r>
                        <a:rPr lang="en-US" sz="1300">
                          <a:effectLst/>
                        </a:rPr>
                        <a:t>HDD</a:t>
                      </a:r>
                      <a:endParaRPr lang="en-GB"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600"/>
                        </a:spcAft>
                      </a:pPr>
                      <a:r>
                        <a:rPr lang="en-US" sz="1300">
                          <a:effectLst/>
                        </a:rPr>
                        <a:t>Architecture</a:t>
                      </a:r>
                      <a:endParaRPr lang="en-GB"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28410242"/>
                  </a:ext>
                </a:extLst>
              </a:tr>
              <a:tr h="198120">
                <a:tc>
                  <a:txBody>
                    <a:bodyPr/>
                    <a:lstStyle/>
                    <a:p>
                      <a:pPr algn="just">
                        <a:spcBef>
                          <a:spcPts val="300"/>
                        </a:spcBef>
                        <a:spcAft>
                          <a:spcPts val="600"/>
                        </a:spcAft>
                      </a:pPr>
                      <a:r>
                        <a:rPr lang="en-US" sz="1300">
                          <a:solidFill>
                            <a:schemeClr val="tx1"/>
                          </a:solidFill>
                          <a:effectLst/>
                        </a:rPr>
                        <a:t>Intel Core i5, 2.3 GHz</a:t>
                      </a:r>
                      <a:endParaRPr lang="en-GB"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algn="just">
                        <a:spcAft>
                          <a:spcPts val="600"/>
                        </a:spcAft>
                      </a:pPr>
                      <a:r>
                        <a:rPr lang="en-US" sz="1300">
                          <a:solidFill>
                            <a:schemeClr val="tx1"/>
                          </a:solidFill>
                          <a:effectLst/>
                        </a:rPr>
                        <a:t>8 GB</a:t>
                      </a:r>
                      <a:endParaRPr lang="en-GB"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algn="just">
                        <a:spcAft>
                          <a:spcPts val="600"/>
                        </a:spcAft>
                      </a:pPr>
                      <a:r>
                        <a:rPr lang="en-US" sz="1300">
                          <a:solidFill>
                            <a:schemeClr val="tx1"/>
                          </a:solidFill>
                          <a:effectLst/>
                        </a:rPr>
                        <a:t>360 GB</a:t>
                      </a:r>
                      <a:endParaRPr lang="en-GB"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algn="just">
                        <a:spcAft>
                          <a:spcPts val="600"/>
                        </a:spcAft>
                      </a:pPr>
                      <a:r>
                        <a:rPr lang="en-US" sz="1300">
                          <a:solidFill>
                            <a:schemeClr val="tx1"/>
                          </a:solidFill>
                          <a:effectLst/>
                        </a:rPr>
                        <a:t>64 bit</a:t>
                      </a:r>
                      <a:endParaRPr lang="en-GB"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594096578"/>
                  </a:ext>
                </a:extLst>
              </a:tr>
            </a:tbl>
          </a:graphicData>
        </a:graphic>
      </p:graphicFrame>
      <p:sp>
        <p:nvSpPr>
          <p:cNvPr id="9" name="Rectangle 2"/>
          <p:cNvSpPr>
            <a:spLocks noChangeArrowheads="1"/>
          </p:cNvSpPr>
          <p:nvPr/>
        </p:nvSpPr>
        <p:spPr bwMode="auto">
          <a:xfrm>
            <a:off x="0" y="1328691"/>
            <a:ext cx="3472945" cy="738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0" tIns="76176" rIns="9144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519113" marR="0" lvl="1"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3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Phần cứng</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Symbol" panose="05050102010706020507" pitchFamily="18" charset="2"/>
              <a:buChar char=""/>
              <a:tabLst/>
            </a:pPr>
            <a:r>
              <a:rPr kumimoji="0" lang="en-US" altLang="en-US" sz="13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t>
            </a:r>
            <a:r>
              <a:rPr kumimoji="0" lang="en-US" altLang="en-US" sz="13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á</a:t>
            </a:r>
            <a:r>
              <a:rPr kumimoji="0" lang="en-US" altLang="en-US" sz="13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y t</a:t>
            </a:r>
            <a:r>
              <a:rPr kumimoji="0" lang="en-US" altLang="en-US" sz="13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í</a:t>
            </a:r>
            <a:r>
              <a:rPr kumimoji="0" lang="en-US" altLang="en-US" sz="13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 c</a:t>
            </a:r>
            <a:r>
              <a:rPr kumimoji="0" lang="en-US" altLang="en-US" sz="13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á</a:t>
            </a:r>
            <a:r>
              <a:rPr kumimoji="0" lang="en-US" altLang="en-US" sz="13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nhân c</a:t>
            </a:r>
            <a:r>
              <a:rPr kumimoji="0" lang="en-US" altLang="en-US" sz="13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ó</a:t>
            </a:r>
            <a:r>
              <a:rPr kumimoji="0" lang="en-US" altLang="en-US" sz="13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kết nối mạng LAN.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186889215"/>
              </p:ext>
            </p:extLst>
          </p:nvPr>
        </p:nvGraphicFramePr>
        <p:xfrm>
          <a:off x="448965" y="3257075"/>
          <a:ext cx="8229601" cy="1004443"/>
        </p:xfrm>
        <a:graphic>
          <a:graphicData uri="http://schemas.openxmlformats.org/drawingml/2006/table">
            <a:tbl>
              <a:tblPr firstRow="1" firstCol="1" lastRow="1" lastCol="1" bandRow="1" bandCol="1">
                <a:tableStyleId>{E8034E78-7F5D-4C2E-B375-FC64B27BC917}</a:tableStyleId>
              </a:tblPr>
              <a:tblGrid>
                <a:gridCol w="3466308">
                  <a:extLst>
                    <a:ext uri="{9D8B030D-6E8A-4147-A177-3AD203B41FA5}">
                      <a16:colId xmlns:a16="http://schemas.microsoft.com/office/drawing/2014/main" val="3188754023"/>
                    </a:ext>
                  </a:extLst>
                </a:gridCol>
                <a:gridCol w="1606418">
                  <a:extLst>
                    <a:ext uri="{9D8B030D-6E8A-4147-A177-3AD203B41FA5}">
                      <a16:colId xmlns:a16="http://schemas.microsoft.com/office/drawing/2014/main" val="3596486667"/>
                    </a:ext>
                  </a:extLst>
                </a:gridCol>
                <a:gridCol w="3156875">
                  <a:extLst>
                    <a:ext uri="{9D8B030D-6E8A-4147-A177-3AD203B41FA5}">
                      <a16:colId xmlns:a16="http://schemas.microsoft.com/office/drawing/2014/main" val="2070462433"/>
                    </a:ext>
                  </a:extLst>
                </a:gridCol>
              </a:tblGrid>
              <a:tr h="198120">
                <a:tc>
                  <a:txBody>
                    <a:bodyPr/>
                    <a:lstStyle/>
                    <a:p>
                      <a:pPr algn="just">
                        <a:spcBef>
                          <a:spcPts val="300"/>
                        </a:spcBef>
                        <a:spcAft>
                          <a:spcPts val="600"/>
                        </a:spcAft>
                      </a:pPr>
                      <a:r>
                        <a:rPr lang="en-US" sz="1300">
                          <a:effectLst/>
                        </a:rPr>
                        <a:t>Tên phần mềm</a:t>
                      </a:r>
                      <a:endParaRPr lang="en-GB"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600"/>
                        </a:spcAft>
                      </a:pPr>
                      <a:r>
                        <a:rPr lang="en-US" sz="1300">
                          <a:effectLst/>
                        </a:rPr>
                        <a:t>Phiên bản</a:t>
                      </a:r>
                      <a:endParaRPr lang="en-GB"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600"/>
                        </a:spcAft>
                      </a:pPr>
                      <a:r>
                        <a:rPr lang="en-US" sz="1300">
                          <a:effectLst/>
                        </a:rPr>
                        <a:t>Loại</a:t>
                      </a:r>
                      <a:endParaRPr lang="en-GB"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50904449"/>
                  </a:ext>
                </a:extLst>
              </a:tr>
              <a:tr h="198120">
                <a:tc>
                  <a:txBody>
                    <a:bodyPr/>
                    <a:lstStyle/>
                    <a:p>
                      <a:pPr algn="just">
                        <a:spcBef>
                          <a:spcPts val="300"/>
                        </a:spcBef>
                        <a:spcAft>
                          <a:spcPts val="600"/>
                        </a:spcAft>
                      </a:pPr>
                      <a:r>
                        <a:rPr lang="en-US" sz="1300">
                          <a:solidFill>
                            <a:schemeClr val="tx1"/>
                          </a:solidFill>
                          <a:effectLst/>
                        </a:rPr>
                        <a:t>Visual Studio 2015</a:t>
                      </a:r>
                      <a:endParaRPr lang="en-GB"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algn="just">
                        <a:spcAft>
                          <a:spcPts val="600"/>
                        </a:spcAft>
                      </a:pPr>
                      <a:r>
                        <a:rPr lang="en-US" sz="1300" b="1">
                          <a:solidFill>
                            <a:schemeClr val="tx1"/>
                          </a:solidFill>
                          <a:effectLst/>
                        </a:rPr>
                        <a:t>8.0.6001.18702IC</a:t>
                      </a:r>
                      <a:endParaRPr lang="en-GB" sz="11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algn="just">
                        <a:spcAft>
                          <a:spcPts val="600"/>
                        </a:spcAft>
                      </a:pPr>
                      <a:r>
                        <a:rPr lang="en-US" sz="1300">
                          <a:solidFill>
                            <a:schemeClr val="tx1"/>
                          </a:solidFill>
                          <a:effectLst/>
                        </a:rPr>
                        <a:t>IDE cho C#/Visual Basic .NET</a:t>
                      </a:r>
                      <a:endParaRPr lang="en-GB"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1412422534"/>
                  </a:ext>
                </a:extLst>
              </a:tr>
              <a:tr h="211963">
                <a:tc>
                  <a:txBody>
                    <a:bodyPr/>
                    <a:lstStyle/>
                    <a:p>
                      <a:pPr algn="just">
                        <a:lnSpc>
                          <a:spcPct val="107000"/>
                        </a:lnSpc>
                        <a:spcAft>
                          <a:spcPts val="600"/>
                        </a:spcAft>
                      </a:pPr>
                      <a:r>
                        <a:rPr lang="en-US" sz="1300">
                          <a:solidFill>
                            <a:schemeClr val="tx1"/>
                          </a:solidFill>
                          <a:effectLst/>
                        </a:rPr>
                        <a:t>Eclipse IDE for Java EE Developers </a:t>
                      </a:r>
                      <a:endParaRPr lang="en-GB"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just">
                        <a:spcBef>
                          <a:spcPts val="300"/>
                        </a:spcBef>
                        <a:spcAft>
                          <a:spcPts val="600"/>
                        </a:spcAft>
                      </a:pPr>
                      <a:r>
                        <a:rPr lang="en-US" sz="1300" b="1">
                          <a:solidFill>
                            <a:schemeClr val="tx1"/>
                          </a:solidFill>
                          <a:effectLst/>
                        </a:rPr>
                        <a:t>12.0</a:t>
                      </a:r>
                      <a:endParaRPr lang="en-GB" sz="11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algn="just">
                        <a:spcAft>
                          <a:spcPts val="600"/>
                        </a:spcAft>
                      </a:pPr>
                      <a:r>
                        <a:rPr lang="en-US" sz="1300">
                          <a:solidFill>
                            <a:schemeClr val="tx1"/>
                          </a:solidFill>
                          <a:effectLst/>
                        </a:rPr>
                        <a:t>IDE cho Java</a:t>
                      </a:r>
                      <a:endParaRPr lang="en-GB"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3419297947"/>
                  </a:ext>
                </a:extLst>
              </a:tr>
              <a:tr h="198120">
                <a:tc>
                  <a:txBody>
                    <a:bodyPr/>
                    <a:lstStyle/>
                    <a:p>
                      <a:pPr algn="just">
                        <a:spcBef>
                          <a:spcPts val="300"/>
                        </a:spcBef>
                        <a:spcAft>
                          <a:spcPts val="600"/>
                        </a:spcAft>
                      </a:pPr>
                      <a:r>
                        <a:rPr lang="en-US" sz="1300">
                          <a:solidFill>
                            <a:schemeClr val="tx1"/>
                          </a:solidFill>
                          <a:effectLst/>
                        </a:rPr>
                        <a:t>Microsoft SQL Server 2014</a:t>
                      </a:r>
                      <a:endParaRPr lang="en-GB"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algn="just">
                        <a:spcAft>
                          <a:spcPts val="600"/>
                        </a:spcAft>
                      </a:pPr>
                      <a:r>
                        <a:rPr lang="en-US" sz="1300" b="1">
                          <a:solidFill>
                            <a:schemeClr val="tx1"/>
                          </a:solidFill>
                          <a:effectLst/>
                        </a:rPr>
                        <a:t>19.0.1084.56</a:t>
                      </a:r>
                      <a:endParaRPr lang="en-GB" sz="11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algn="just">
                        <a:spcAft>
                          <a:spcPts val="600"/>
                        </a:spcAft>
                      </a:pPr>
                      <a:r>
                        <a:rPr lang="en-US" sz="1300">
                          <a:solidFill>
                            <a:schemeClr val="tx1"/>
                          </a:solidFill>
                          <a:effectLst/>
                        </a:rPr>
                        <a:t>Hệ quản trị cơ sở dữ liệu</a:t>
                      </a:r>
                      <a:endParaRPr lang="en-GB"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2134457931"/>
                  </a:ext>
                </a:extLst>
              </a:tr>
              <a:tr h="198120">
                <a:tc>
                  <a:txBody>
                    <a:bodyPr/>
                    <a:lstStyle/>
                    <a:p>
                      <a:pPr algn="just">
                        <a:spcBef>
                          <a:spcPts val="300"/>
                        </a:spcBef>
                        <a:spcAft>
                          <a:spcPts val="600"/>
                        </a:spcAft>
                      </a:pPr>
                      <a:r>
                        <a:rPr lang="en-US" sz="1300">
                          <a:solidFill>
                            <a:schemeClr val="tx1"/>
                          </a:solidFill>
                          <a:effectLst/>
                        </a:rPr>
                        <a:t>Microsoft Windows 10</a:t>
                      </a:r>
                      <a:endParaRPr lang="en-GB"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algn="just">
                        <a:spcAft>
                          <a:spcPts val="600"/>
                        </a:spcAft>
                      </a:pPr>
                      <a:r>
                        <a:rPr lang="en-US" sz="1300">
                          <a:solidFill>
                            <a:schemeClr val="tx1"/>
                          </a:solidFill>
                          <a:effectLst/>
                        </a:rPr>
                        <a:t>10</a:t>
                      </a:r>
                      <a:endParaRPr lang="en-GB"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algn="just">
                        <a:spcAft>
                          <a:spcPts val="600"/>
                        </a:spcAft>
                      </a:pPr>
                      <a:r>
                        <a:rPr lang="en-US" sz="1300">
                          <a:solidFill>
                            <a:schemeClr val="tx1"/>
                          </a:solidFill>
                          <a:effectLst/>
                        </a:rPr>
                        <a:t>Hệ điều hành</a:t>
                      </a:r>
                      <a:endParaRPr lang="en-GB"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418890969"/>
                  </a:ext>
                </a:extLst>
              </a:tr>
            </a:tbl>
          </a:graphicData>
        </a:graphic>
      </p:graphicFrame>
      <p:sp>
        <p:nvSpPr>
          <p:cNvPr id="11" name="Rectangle 2"/>
          <p:cNvSpPr>
            <a:spLocks noChangeArrowheads="1"/>
          </p:cNvSpPr>
          <p:nvPr/>
        </p:nvSpPr>
        <p:spPr bwMode="auto">
          <a:xfrm>
            <a:off x="6658" y="2683363"/>
            <a:ext cx="1767670" cy="353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0" tIns="76176" rIns="9144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519113" marR="0" lvl="1" indent="-342900" algn="l" defTabSz="914400" rtl="0" eaLnBrk="0" fontAlgn="base" latinLnBrk="0" hangingPunct="0">
              <a:lnSpc>
                <a:spcPct val="100000"/>
              </a:lnSpc>
              <a:spcBef>
                <a:spcPct val="0"/>
              </a:spcBef>
              <a:spcAft>
                <a:spcPct val="0"/>
              </a:spcAft>
              <a:buClrTx/>
              <a:buSzTx/>
              <a:buFont typeface="+mj-lt"/>
              <a:buAutoNum type="arabicPeriod" startAt="2"/>
              <a:tabLst/>
            </a:pPr>
            <a:r>
              <a:rPr kumimoji="0" lang="en-US" altLang="en-US" sz="13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Phần </a:t>
            </a:r>
            <a:r>
              <a:rPr lang="en-US" altLang="en-US" sz="1300" b="1">
                <a:latin typeface="Times New Roman" panose="02020603050405020304" pitchFamily="18" charset="0"/>
                <a:ea typeface="Times New Roman" panose="02020603050405020304" pitchFamily="18" charset="0"/>
                <a:cs typeface="Times New Roman" panose="02020603050405020304" pitchFamily="18" charset="0"/>
              </a:rPr>
              <a:t>mềm</a:t>
            </a:r>
            <a:endParaRPr kumimoji="0" lang="en-US" altLang="en-US" sz="13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712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701114"/>
            <a:ext cx="3206805" cy="458115"/>
          </a:xfrm>
        </p:spPr>
        <p:txBody>
          <a:bodyPr>
            <a:noAutofit/>
          </a:bodyPr>
          <a:lstStyle/>
          <a:p>
            <a:r>
              <a:rPr lang="en-US" sz="2400"/>
              <a:t>5.2 Demo chương trình</a:t>
            </a:r>
            <a:endParaRPr lang="en-US" sz="2400" dirty="0"/>
          </a:p>
        </p:txBody>
      </p:sp>
      <p:sp>
        <p:nvSpPr>
          <p:cNvPr id="6" name="Title 1"/>
          <p:cNvSpPr txBox="1">
            <a:spLocks/>
          </p:cNvSpPr>
          <p:nvPr/>
        </p:nvSpPr>
        <p:spPr>
          <a:xfrm>
            <a:off x="3503065" y="128470"/>
            <a:ext cx="5344675" cy="572644"/>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a:t>Chương 5: Hiện thực ứng dụng</a:t>
            </a:r>
          </a:p>
        </p:txBody>
      </p:sp>
      <p:sp>
        <p:nvSpPr>
          <p:cNvPr id="12" name="Title 3"/>
          <p:cNvSpPr txBox="1">
            <a:spLocks/>
          </p:cNvSpPr>
          <p:nvPr/>
        </p:nvSpPr>
        <p:spPr>
          <a:xfrm>
            <a:off x="296260" y="1044700"/>
            <a:ext cx="3359510" cy="45811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r>
              <a:rPr lang="en-US" sz="1600">
                <a:solidFill>
                  <a:schemeClr val="tx1"/>
                </a:solidFill>
              </a:rPr>
              <a:t>5.2.1 Giao diện màn hình đăng nhập</a:t>
            </a:r>
          </a:p>
        </p:txBody>
      </p:sp>
      <p:pic>
        <p:nvPicPr>
          <p:cNvPr id="13" name="Picture 12"/>
          <p:cNvPicPr/>
          <p:nvPr/>
        </p:nvPicPr>
        <p:blipFill>
          <a:blip r:embed="rId2"/>
          <a:stretch>
            <a:fillRect/>
          </a:stretch>
        </p:blipFill>
        <p:spPr>
          <a:xfrm>
            <a:off x="1670605" y="1502815"/>
            <a:ext cx="5497380" cy="3593069"/>
          </a:xfrm>
          <a:prstGeom prst="rect">
            <a:avLst/>
          </a:prstGeom>
        </p:spPr>
      </p:pic>
    </p:spTree>
    <p:extLst>
      <p:ext uri="{BB962C8B-B14F-4D97-AF65-F5344CB8AC3E}">
        <p14:creationId xmlns:p14="http://schemas.microsoft.com/office/powerpoint/2010/main" val="5957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A61F2CF8-025F-99FC-AE68-FF65B90BA2CA}"/>
              </a:ext>
            </a:extLst>
          </p:cNvPr>
          <p:cNvSpPr>
            <a:spLocks noGrp="1"/>
          </p:cNvSpPr>
          <p:nvPr>
            <p:ph idx="1"/>
          </p:nvPr>
        </p:nvSpPr>
        <p:spPr>
          <a:xfrm>
            <a:off x="754375" y="1151680"/>
            <a:ext cx="3512215" cy="3970330"/>
          </a:xfrm>
          <a:ln w="28575"/>
        </p:spPr>
        <p:style>
          <a:lnRef idx="1">
            <a:schemeClr val="dk1"/>
          </a:lnRef>
          <a:fillRef idx="2">
            <a:schemeClr val="dk1"/>
          </a:fillRef>
          <a:effectRef idx="1">
            <a:schemeClr val="dk1"/>
          </a:effectRef>
          <a:fontRef idx="minor">
            <a:schemeClr val="dk1"/>
          </a:fontRef>
        </p:style>
        <p:txBody>
          <a:bodyPr>
            <a:noAutofit/>
          </a:bodyPr>
          <a:lstStyle/>
          <a:p>
            <a:pPr marL="0" indent="0">
              <a:buNone/>
            </a:pPr>
            <a:r>
              <a:rPr lang="en-US" sz="1200" b="1">
                <a:latin typeface="Times New Roman" panose="02020603050405020304" pitchFamily="18" charset="0"/>
                <a:cs typeface="Times New Roman" panose="02020603050405020304" pitchFamily="18" charset="0"/>
              </a:rPr>
              <a:t>Chương 1: Kế hoạch thực hiện</a:t>
            </a:r>
          </a:p>
          <a:p>
            <a:pPr marL="719138"/>
            <a:r>
              <a:rPr lang="en-US" sz="1200">
                <a:latin typeface="Times New Roman" panose="02020603050405020304" pitchFamily="18" charset="0"/>
                <a:cs typeface="Times New Roman" panose="02020603050405020304" pitchFamily="18" charset="0"/>
                <a:hlinkClick r:id="rId2" action="ppaction://hlinksldjump"/>
              </a:rPr>
              <a:t>Tổng quan</a:t>
            </a:r>
            <a:endParaRPr lang="en-US" sz="1200">
              <a:latin typeface="Times New Roman" panose="02020603050405020304" pitchFamily="18" charset="0"/>
              <a:cs typeface="Times New Roman" panose="02020603050405020304" pitchFamily="18" charset="0"/>
            </a:endParaRPr>
          </a:p>
          <a:p>
            <a:pPr marL="719138"/>
            <a:r>
              <a:rPr lang="en-US" sz="1200">
                <a:latin typeface="Times New Roman" panose="02020603050405020304" pitchFamily="18" charset="0"/>
                <a:cs typeface="Times New Roman" panose="02020603050405020304" pitchFamily="18" charset="0"/>
                <a:hlinkClick r:id="rId3" action="ppaction://hlinksldjump"/>
              </a:rPr>
              <a:t>Mục tiêu đề tài</a:t>
            </a:r>
            <a:endParaRPr lang="en-US" sz="1200">
              <a:latin typeface="Times New Roman" panose="02020603050405020304" pitchFamily="18" charset="0"/>
              <a:cs typeface="Times New Roman" panose="02020603050405020304" pitchFamily="18" charset="0"/>
            </a:endParaRPr>
          </a:p>
          <a:p>
            <a:pPr marL="719138"/>
            <a:r>
              <a:rPr lang="en-US" sz="1200">
                <a:latin typeface="Times New Roman" panose="02020603050405020304" pitchFamily="18" charset="0"/>
                <a:cs typeface="Times New Roman" panose="02020603050405020304" pitchFamily="18" charset="0"/>
                <a:hlinkClick r:id="rId4" action="ppaction://hlinksldjump"/>
              </a:rPr>
              <a:t>Phạm vi đề tài</a:t>
            </a:r>
            <a:endParaRPr lang="en-US" sz="1200">
              <a:latin typeface="Times New Roman" panose="02020603050405020304" pitchFamily="18" charset="0"/>
              <a:cs typeface="Times New Roman" panose="02020603050405020304" pitchFamily="18" charset="0"/>
            </a:endParaRPr>
          </a:p>
          <a:p>
            <a:pPr marL="719138"/>
            <a:r>
              <a:rPr lang="en-US" sz="1200">
                <a:latin typeface="Times New Roman" panose="02020603050405020304" pitchFamily="18" charset="0"/>
                <a:cs typeface="Times New Roman" panose="02020603050405020304" pitchFamily="18" charset="0"/>
                <a:hlinkClick r:id="rId5" action="ppaction://hlinksldjump"/>
              </a:rPr>
              <a:t>Mô tả yêu cầu chức năng</a:t>
            </a:r>
            <a:endParaRPr lang="en-US" sz="1200">
              <a:latin typeface="Times New Roman" panose="02020603050405020304" pitchFamily="18" charset="0"/>
              <a:cs typeface="Times New Roman" panose="02020603050405020304" pitchFamily="18" charset="0"/>
            </a:endParaRPr>
          </a:p>
          <a:p>
            <a:pPr marL="719138"/>
            <a:r>
              <a:rPr lang="en-US" sz="1200">
                <a:latin typeface="Times New Roman" panose="02020603050405020304" pitchFamily="18" charset="0"/>
                <a:cs typeface="Times New Roman" panose="02020603050405020304" pitchFamily="18" charset="0"/>
                <a:hlinkClick r:id="rId6" action="ppaction://hlinksldjump"/>
              </a:rPr>
              <a:t>Mô tả yêu cầu phi chức năng</a:t>
            </a:r>
            <a:endParaRPr lang="en-US" sz="1200">
              <a:latin typeface="Times New Roman" panose="02020603050405020304" pitchFamily="18" charset="0"/>
              <a:cs typeface="Times New Roman" panose="02020603050405020304" pitchFamily="18" charset="0"/>
            </a:endParaRPr>
          </a:p>
          <a:p>
            <a:pPr marL="719138"/>
            <a:r>
              <a:rPr lang="en-US" sz="1200">
                <a:latin typeface="Times New Roman" panose="02020603050405020304" pitchFamily="18" charset="0"/>
                <a:cs typeface="Times New Roman" panose="02020603050405020304" pitchFamily="18" charset="0"/>
                <a:hlinkClick r:id="rId7" action="ppaction://hlinksldjump"/>
              </a:rPr>
              <a:t>Kế hoạch phân chia công việc</a:t>
            </a:r>
            <a:endParaRPr lang="en-US" sz="1200">
              <a:latin typeface="Times New Roman" panose="02020603050405020304" pitchFamily="18" charset="0"/>
              <a:cs typeface="Times New Roman" panose="02020603050405020304" pitchFamily="18" charset="0"/>
            </a:endParaRPr>
          </a:p>
          <a:p>
            <a:pPr marL="0" indent="0">
              <a:buNone/>
            </a:pPr>
            <a:r>
              <a:rPr lang="en-US" sz="1200" b="1">
                <a:latin typeface="Times New Roman" panose="02020603050405020304" pitchFamily="18" charset="0"/>
                <a:cs typeface="Times New Roman" panose="02020603050405020304" pitchFamily="18" charset="0"/>
                <a:hlinkClick r:id="rId8" action="ppaction://hlinksldjump"/>
              </a:rPr>
              <a:t>Chương 2: Giới thiệu đề tài</a:t>
            </a:r>
            <a:endParaRPr lang="en-US" sz="1200" b="1">
              <a:latin typeface="Times New Roman" panose="02020603050405020304" pitchFamily="18" charset="0"/>
              <a:cs typeface="Times New Roman" panose="02020603050405020304" pitchFamily="18" charset="0"/>
            </a:endParaRPr>
          </a:p>
          <a:p>
            <a:pPr marL="0" indent="0">
              <a:buNone/>
            </a:pPr>
            <a:r>
              <a:rPr lang="en-US" sz="1200" b="1">
                <a:latin typeface="Times New Roman" panose="02020603050405020304" pitchFamily="18" charset="0"/>
                <a:cs typeface="Times New Roman" panose="02020603050405020304" pitchFamily="18" charset="0"/>
              </a:rPr>
              <a:t>Chương 3: Phân tích</a:t>
            </a:r>
          </a:p>
          <a:p>
            <a:pPr marL="719138"/>
            <a:r>
              <a:rPr lang="en-US" sz="1200">
                <a:latin typeface="Times New Roman" panose="02020603050405020304" pitchFamily="18" charset="0"/>
                <a:cs typeface="Times New Roman" panose="02020603050405020304" pitchFamily="18" charset="0"/>
                <a:hlinkClick r:id="rId9" action="ppaction://hlinksldjump"/>
              </a:rPr>
              <a:t>UseCase diagram</a:t>
            </a:r>
            <a:endParaRPr lang="en-US" sz="1200">
              <a:latin typeface="Times New Roman" panose="02020603050405020304" pitchFamily="18" charset="0"/>
              <a:cs typeface="Times New Roman" panose="02020603050405020304" pitchFamily="18" charset="0"/>
            </a:endParaRPr>
          </a:p>
          <a:p>
            <a:pPr marL="719138"/>
            <a:r>
              <a:rPr lang="en-US" sz="1200">
                <a:latin typeface="Times New Roman" panose="02020603050405020304" pitchFamily="18" charset="0"/>
                <a:cs typeface="Times New Roman" panose="02020603050405020304" pitchFamily="18" charset="0"/>
                <a:hlinkClick r:id="rId10" action="ppaction://hlinksldjump"/>
              </a:rPr>
              <a:t>Đặc tả UC</a:t>
            </a:r>
            <a:endParaRPr lang="en-US" sz="1200">
              <a:latin typeface="Times New Roman" panose="02020603050405020304" pitchFamily="18" charset="0"/>
              <a:cs typeface="Times New Roman" panose="02020603050405020304" pitchFamily="18" charset="0"/>
            </a:endParaRPr>
          </a:p>
          <a:p>
            <a:pPr marL="719138"/>
            <a:r>
              <a:rPr lang="en-US" sz="1200">
                <a:latin typeface="Times New Roman" panose="02020603050405020304" pitchFamily="18" charset="0"/>
                <a:cs typeface="Times New Roman" panose="02020603050405020304" pitchFamily="18" charset="0"/>
                <a:hlinkClick r:id="rId11" action="ppaction://hlinksldjump"/>
              </a:rPr>
              <a:t>Activity diagram</a:t>
            </a:r>
            <a:endParaRPr lang="en-US" sz="1200">
              <a:latin typeface="Times New Roman" panose="02020603050405020304" pitchFamily="18" charset="0"/>
              <a:cs typeface="Times New Roman" panose="02020603050405020304" pitchFamily="18" charset="0"/>
            </a:endParaRPr>
          </a:p>
          <a:p>
            <a:pPr marL="719138"/>
            <a:r>
              <a:rPr lang="en-US" sz="1200">
                <a:latin typeface="Times New Roman" panose="02020603050405020304" pitchFamily="18" charset="0"/>
                <a:cs typeface="Times New Roman" panose="02020603050405020304" pitchFamily="18" charset="0"/>
                <a:hlinkClick r:id="rId12" action="ppaction://hlinksldjump"/>
              </a:rPr>
              <a:t>Sequence diagram</a:t>
            </a:r>
            <a:endParaRPr lang="en-US" sz="1200">
              <a:latin typeface="Times New Roman" panose="02020603050405020304" pitchFamily="18" charset="0"/>
              <a:cs typeface="Times New Roman" panose="02020603050405020304" pitchFamily="18" charset="0"/>
            </a:endParaRPr>
          </a:p>
          <a:p>
            <a:pPr marL="0" indent="0">
              <a:buNone/>
            </a:pPr>
            <a:r>
              <a:rPr lang="en-US" sz="1200" b="1">
                <a:latin typeface="Times New Roman" panose="02020603050405020304" pitchFamily="18" charset="0"/>
                <a:cs typeface="Times New Roman" panose="02020603050405020304" pitchFamily="18" charset="0"/>
              </a:rPr>
              <a:t>Chương 4: Thiết kế</a:t>
            </a:r>
          </a:p>
          <a:p>
            <a:pPr marL="719138"/>
            <a:r>
              <a:rPr lang="en-US" sz="1200">
                <a:latin typeface="Times New Roman" panose="02020603050405020304" pitchFamily="18" charset="0"/>
                <a:cs typeface="Times New Roman" panose="02020603050405020304" pitchFamily="18" charset="0"/>
                <a:hlinkClick r:id="rId13" action="ppaction://hlinksldjump"/>
              </a:rPr>
              <a:t>Class diagram (Entity diagram)</a:t>
            </a:r>
            <a:endParaRPr lang="en-US" sz="1200">
              <a:latin typeface="Times New Roman" panose="02020603050405020304" pitchFamily="18" charset="0"/>
              <a:cs typeface="Times New Roman" panose="02020603050405020304" pitchFamily="18" charset="0"/>
            </a:endParaRPr>
          </a:p>
          <a:p>
            <a:pPr marL="719138"/>
            <a:r>
              <a:rPr lang="en-US" sz="1200">
                <a:latin typeface="Times New Roman" panose="02020603050405020304" pitchFamily="18" charset="0"/>
                <a:cs typeface="Times New Roman" panose="02020603050405020304" pitchFamily="18" charset="0"/>
                <a:hlinkClick r:id="rId14" action="ppaction://hlinksldjump"/>
              </a:rPr>
              <a:t>Database diagram</a:t>
            </a:r>
            <a:endParaRPr lang="en-US" sz="1200">
              <a:latin typeface="Times New Roman" panose="02020603050405020304" pitchFamily="18" charset="0"/>
              <a:cs typeface="Times New Roman" panose="02020603050405020304" pitchFamily="18" charset="0"/>
            </a:endParaRPr>
          </a:p>
          <a:p>
            <a:pPr marL="719138"/>
            <a:r>
              <a:rPr lang="en-US" sz="1200">
                <a:latin typeface="Times New Roman" panose="02020603050405020304" pitchFamily="18" charset="0"/>
                <a:cs typeface="Times New Roman" panose="02020603050405020304" pitchFamily="18" charset="0"/>
                <a:hlinkClick r:id="rId15" action="ppaction://hlinksldjump"/>
              </a:rPr>
              <a:t>Screen Flow</a:t>
            </a:r>
            <a:endParaRPr lang="en-US" sz="1200">
              <a:latin typeface="Times New Roman" panose="02020603050405020304" pitchFamily="18" charset="0"/>
              <a:cs typeface="Times New Roman" panose="02020603050405020304" pitchFamily="18" charset="0"/>
            </a:endParaRPr>
          </a:p>
          <a:p>
            <a:pPr marL="719138"/>
            <a:r>
              <a:rPr lang="en-US" sz="1200">
                <a:latin typeface="Times New Roman" panose="02020603050405020304" pitchFamily="18" charset="0"/>
                <a:cs typeface="Times New Roman" panose="02020603050405020304" pitchFamily="18" charset="0"/>
                <a:hlinkClick r:id="rId16" action="ppaction://hlinksldjump"/>
              </a:rPr>
              <a:t>Sơ đồ phân cấp chức năng</a:t>
            </a:r>
            <a:endParaRPr lang="en-US" sz="1200">
              <a:latin typeface="Times New Roman" panose="02020603050405020304" pitchFamily="18" charset="0"/>
              <a:cs typeface="Times New Roman" panose="02020603050405020304" pitchFamily="18" charset="0"/>
            </a:endParaRPr>
          </a:p>
        </p:txBody>
      </p:sp>
      <p:sp>
        <p:nvSpPr>
          <p:cNvPr id="9" name="Title 1"/>
          <p:cNvSpPr txBox="1">
            <a:spLocks/>
          </p:cNvSpPr>
          <p:nvPr/>
        </p:nvSpPr>
        <p:spPr>
          <a:xfrm>
            <a:off x="1212490" y="128470"/>
            <a:ext cx="6260905" cy="916230"/>
          </a:xfrm>
          <a:prstGeom prst="rect">
            <a:avLst/>
          </a:prstGeom>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Autofit/>
          </a:bodyPr>
          <a:lstStyle>
            <a:lvl1pPr algn="l" defTabSz="914400" rtl="0" eaLnBrk="1" latinLnBrk="0" hangingPunct="1">
              <a:spcBef>
                <a:spcPct val="0"/>
              </a:spcBef>
              <a:buNone/>
              <a:defRPr sz="3600" kern="1200" baseline="0">
                <a:solidFill>
                  <a:srgbClr val="FFFF00"/>
                </a:solidFill>
                <a:effectLst>
                  <a:outerShdw blurRad="50800" dist="38100" dir="2700000" algn="tl" rotWithShape="0">
                    <a:prstClr val="black">
                      <a:alpha val="40000"/>
                    </a:prstClr>
                  </a:outerShdw>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a:ln w="3175">
                  <a:solidFill>
                    <a:schemeClr val="tx1"/>
                  </a:solidFill>
                  <a:prstDash val="solid"/>
                </a:ln>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Đề tài</a:t>
            </a:r>
          </a:p>
          <a:p>
            <a:pPr algn="ctr"/>
            <a:r>
              <a:rPr lang="en-US" sz="2400" b="1">
                <a:ln w="3175">
                  <a:solidFill>
                    <a:schemeClr val="tx1"/>
                  </a:solidFill>
                  <a:prstDash val="solid"/>
                </a:ln>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CHƯƠNG TRÌNH QUẢN LÍ KARAOKE</a:t>
            </a:r>
            <a:endParaRPr lang="en-US" sz="2400" b="1" dirty="0">
              <a:ln w="3175">
                <a:solidFill>
                  <a:schemeClr val="tx1"/>
                </a:solidFill>
                <a:prstDash val="solid"/>
              </a:ln>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61F2CF8-025F-99FC-AE68-FF65B90BA2CA}"/>
              </a:ext>
            </a:extLst>
          </p:cNvPr>
          <p:cNvSpPr txBox="1">
            <a:spLocks/>
          </p:cNvSpPr>
          <p:nvPr/>
        </p:nvSpPr>
        <p:spPr>
          <a:xfrm>
            <a:off x="4419295" y="1151680"/>
            <a:ext cx="3512215" cy="3970330"/>
          </a:xfrm>
          <a:prstGeom prst="rect">
            <a:avLst/>
          </a:prstGeom>
          <a:ln w="28575"/>
        </p:spPr>
        <p:style>
          <a:lnRef idx="1">
            <a:schemeClr val="dk1"/>
          </a:lnRef>
          <a:fillRef idx="2">
            <a:schemeClr val="dk1"/>
          </a:fillRef>
          <a:effectRef idx="1">
            <a:schemeClr val="dk1"/>
          </a:effectRef>
          <a:fontRef idx="minor">
            <a:schemeClr val="dk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US" sz="1200" b="1">
                <a:latin typeface="Times New Roman" panose="02020603050405020304" pitchFamily="18" charset="0"/>
                <a:cs typeface="Times New Roman" panose="02020603050405020304" pitchFamily="18" charset="0"/>
              </a:rPr>
              <a:t>Chương 5: Hiện thực ứng dụng</a:t>
            </a:r>
          </a:p>
          <a:p>
            <a:pPr marL="719138"/>
            <a:r>
              <a:rPr lang="en-US" sz="1200">
                <a:latin typeface="Times New Roman" panose="02020603050405020304" pitchFamily="18" charset="0"/>
                <a:cs typeface="Times New Roman" panose="02020603050405020304" pitchFamily="18" charset="0"/>
                <a:hlinkClick r:id="rId17" action="ppaction://hlinksldjump"/>
              </a:rPr>
              <a:t>Công nghệ (phần cứng – phần mềm)</a:t>
            </a:r>
            <a:endParaRPr lang="en-US" sz="1200">
              <a:latin typeface="Times New Roman" panose="02020603050405020304" pitchFamily="18" charset="0"/>
              <a:cs typeface="Times New Roman" panose="02020603050405020304" pitchFamily="18" charset="0"/>
            </a:endParaRPr>
          </a:p>
          <a:p>
            <a:pPr marL="719138"/>
            <a:r>
              <a:rPr lang="en-US" sz="1200">
                <a:latin typeface="Times New Roman" panose="02020603050405020304" pitchFamily="18" charset="0"/>
                <a:cs typeface="Times New Roman" panose="02020603050405020304" pitchFamily="18" charset="0"/>
                <a:hlinkClick r:id="rId18" action="ppaction://hlinksldjump"/>
              </a:rPr>
              <a:t>Demo chương trình</a:t>
            </a:r>
            <a:endParaRPr lang="en-US" sz="1200">
              <a:latin typeface="Times New Roman" panose="02020603050405020304" pitchFamily="18" charset="0"/>
              <a:cs typeface="Times New Roman" panose="02020603050405020304" pitchFamily="18" charset="0"/>
            </a:endParaRPr>
          </a:p>
          <a:p>
            <a:pPr marL="0" indent="0">
              <a:buNone/>
            </a:pPr>
            <a:r>
              <a:rPr lang="en-US" sz="1200" b="1">
                <a:latin typeface="Times New Roman" panose="02020603050405020304" pitchFamily="18" charset="0"/>
                <a:cs typeface="Times New Roman" panose="02020603050405020304" pitchFamily="18" charset="0"/>
                <a:hlinkClick r:id="rId19" action="ppaction://hlinksldjump"/>
              </a:rPr>
              <a:t>Chương 6: Kiểm thử</a:t>
            </a:r>
            <a:endParaRPr lang="en-US" sz="1200" b="1">
              <a:latin typeface="Times New Roman" panose="02020603050405020304" pitchFamily="18" charset="0"/>
              <a:cs typeface="Times New Roman" panose="02020603050405020304" pitchFamily="18" charset="0"/>
            </a:endParaRPr>
          </a:p>
          <a:p>
            <a:pPr marL="0" indent="0">
              <a:buNone/>
            </a:pPr>
            <a:endParaRPr lang="en-US" sz="1200" b="1">
              <a:latin typeface="Times New Roman" panose="02020603050405020304" pitchFamily="18" charset="0"/>
              <a:cs typeface="Times New Roman" panose="02020603050405020304" pitchFamily="18" charset="0"/>
            </a:endParaRPr>
          </a:p>
          <a:p>
            <a:pPr marL="0" indent="0">
              <a:buNone/>
            </a:pPr>
            <a:r>
              <a:rPr lang="en-US" sz="1200" b="1">
                <a:latin typeface="Times New Roman" panose="02020603050405020304" pitchFamily="18" charset="0"/>
                <a:cs typeface="Times New Roman" panose="02020603050405020304" pitchFamily="18" charset="0"/>
              </a:rPr>
              <a:t>Chương 7: Kết luận - Hướng phát triển</a:t>
            </a:r>
          </a:p>
          <a:p>
            <a:pPr marL="719138"/>
            <a:r>
              <a:rPr lang="en-US" sz="1200">
                <a:latin typeface="Times New Roman" panose="02020603050405020304" pitchFamily="18" charset="0"/>
                <a:cs typeface="Times New Roman" panose="02020603050405020304" pitchFamily="18" charset="0"/>
                <a:hlinkClick r:id="rId20" action="ppaction://hlinksldjump"/>
              </a:rPr>
              <a:t>Kết luận</a:t>
            </a:r>
            <a:endParaRPr lang="en-US" sz="1200">
              <a:latin typeface="Times New Roman" panose="02020603050405020304" pitchFamily="18" charset="0"/>
              <a:cs typeface="Times New Roman" panose="02020603050405020304" pitchFamily="18" charset="0"/>
            </a:endParaRPr>
          </a:p>
          <a:p>
            <a:pPr marL="719138"/>
            <a:r>
              <a:rPr lang="en-US" sz="1200">
                <a:latin typeface="Times New Roman" panose="02020603050405020304" pitchFamily="18" charset="0"/>
                <a:cs typeface="Times New Roman" panose="02020603050405020304" pitchFamily="18" charset="0"/>
                <a:hlinkClick r:id="rId21" action="ppaction://hlinksldjump"/>
              </a:rPr>
              <a:t>Hướng phát triển</a:t>
            </a:r>
            <a:endParaRPr lang="en-US"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517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1250"/>
                                        <p:tgtEl>
                                          <p:spTgt spid="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75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25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75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125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75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125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75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125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75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125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75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125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75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1250"/>
                                        <p:tgtEl>
                                          <p:spTgt spid="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75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fade">
                                      <p:cBhvr>
                                        <p:cTn id="47" dur="1250"/>
                                        <p:tgtEl>
                                          <p:spTgt spid="8">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750"/>
                                  </p:stCondLst>
                                  <p:childTnLst>
                                    <p:set>
                                      <p:cBhvr>
                                        <p:cTn id="51" dur="1" fill="hold">
                                          <p:stCondLst>
                                            <p:cond delay="0"/>
                                          </p:stCondLst>
                                        </p:cTn>
                                        <p:tgtEl>
                                          <p:spTgt spid="8">
                                            <p:txEl>
                                              <p:pRg st="8" end="8"/>
                                            </p:txEl>
                                          </p:spTgt>
                                        </p:tgtEl>
                                        <p:attrNameLst>
                                          <p:attrName>style.visibility</p:attrName>
                                        </p:attrNameLst>
                                      </p:cBhvr>
                                      <p:to>
                                        <p:strVal val="visible"/>
                                      </p:to>
                                    </p:set>
                                    <p:animEffect transition="in" filter="fade">
                                      <p:cBhvr>
                                        <p:cTn id="52" dur="1250"/>
                                        <p:tgtEl>
                                          <p:spTgt spid="8">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750"/>
                                  </p:stCondLst>
                                  <p:childTnLst>
                                    <p:set>
                                      <p:cBhvr>
                                        <p:cTn id="56" dur="1" fill="hold">
                                          <p:stCondLst>
                                            <p:cond delay="0"/>
                                          </p:stCondLst>
                                        </p:cTn>
                                        <p:tgtEl>
                                          <p:spTgt spid="8">
                                            <p:txEl>
                                              <p:pRg st="9" end="9"/>
                                            </p:txEl>
                                          </p:spTgt>
                                        </p:tgtEl>
                                        <p:attrNameLst>
                                          <p:attrName>style.visibility</p:attrName>
                                        </p:attrNameLst>
                                      </p:cBhvr>
                                      <p:to>
                                        <p:strVal val="visible"/>
                                      </p:to>
                                    </p:set>
                                    <p:animEffect transition="in" filter="fade">
                                      <p:cBhvr>
                                        <p:cTn id="57" dur="1250"/>
                                        <p:tgtEl>
                                          <p:spTgt spid="8">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750"/>
                                  </p:stCondLst>
                                  <p:childTnLst>
                                    <p:set>
                                      <p:cBhvr>
                                        <p:cTn id="61" dur="1" fill="hold">
                                          <p:stCondLst>
                                            <p:cond delay="0"/>
                                          </p:stCondLst>
                                        </p:cTn>
                                        <p:tgtEl>
                                          <p:spTgt spid="8">
                                            <p:txEl>
                                              <p:pRg st="10" end="10"/>
                                            </p:txEl>
                                          </p:spTgt>
                                        </p:tgtEl>
                                        <p:attrNameLst>
                                          <p:attrName>style.visibility</p:attrName>
                                        </p:attrNameLst>
                                      </p:cBhvr>
                                      <p:to>
                                        <p:strVal val="visible"/>
                                      </p:to>
                                    </p:set>
                                    <p:animEffect transition="in" filter="fade">
                                      <p:cBhvr>
                                        <p:cTn id="62" dur="1250"/>
                                        <p:tgtEl>
                                          <p:spTgt spid="8">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750"/>
                                  </p:stCondLst>
                                  <p:childTnLst>
                                    <p:set>
                                      <p:cBhvr>
                                        <p:cTn id="66" dur="1" fill="hold">
                                          <p:stCondLst>
                                            <p:cond delay="0"/>
                                          </p:stCondLst>
                                        </p:cTn>
                                        <p:tgtEl>
                                          <p:spTgt spid="8">
                                            <p:txEl>
                                              <p:pRg st="11" end="11"/>
                                            </p:txEl>
                                          </p:spTgt>
                                        </p:tgtEl>
                                        <p:attrNameLst>
                                          <p:attrName>style.visibility</p:attrName>
                                        </p:attrNameLst>
                                      </p:cBhvr>
                                      <p:to>
                                        <p:strVal val="visible"/>
                                      </p:to>
                                    </p:set>
                                    <p:animEffect transition="in" filter="fade">
                                      <p:cBhvr>
                                        <p:cTn id="67" dur="1250"/>
                                        <p:tgtEl>
                                          <p:spTgt spid="8">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750"/>
                                  </p:stCondLst>
                                  <p:childTnLst>
                                    <p:set>
                                      <p:cBhvr>
                                        <p:cTn id="71" dur="1" fill="hold">
                                          <p:stCondLst>
                                            <p:cond delay="0"/>
                                          </p:stCondLst>
                                        </p:cTn>
                                        <p:tgtEl>
                                          <p:spTgt spid="8">
                                            <p:txEl>
                                              <p:pRg st="12" end="12"/>
                                            </p:txEl>
                                          </p:spTgt>
                                        </p:tgtEl>
                                        <p:attrNameLst>
                                          <p:attrName>style.visibility</p:attrName>
                                        </p:attrNameLst>
                                      </p:cBhvr>
                                      <p:to>
                                        <p:strVal val="visible"/>
                                      </p:to>
                                    </p:set>
                                    <p:animEffect transition="in" filter="fade">
                                      <p:cBhvr>
                                        <p:cTn id="72" dur="1250"/>
                                        <p:tgtEl>
                                          <p:spTgt spid="8">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750"/>
                                  </p:stCondLst>
                                  <p:childTnLst>
                                    <p:set>
                                      <p:cBhvr>
                                        <p:cTn id="76" dur="1" fill="hold">
                                          <p:stCondLst>
                                            <p:cond delay="0"/>
                                          </p:stCondLst>
                                        </p:cTn>
                                        <p:tgtEl>
                                          <p:spTgt spid="8">
                                            <p:txEl>
                                              <p:pRg st="13" end="13"/>
                                            </p:txEl>
                                          </p:spTgt>
                                        </p:tgtEl>
                                        <p:attrNameLst>
                                          <p:attrName>style.visibility</p:attrName>
                                        </p:attrNameLst>
                                      </p:cBhvr>
                                      <p:to>
                                        <p:strVal val="visible"/>
                                      </p:to>
                                    </p:set>
                                    <p:animEffect transition="in" filter="fade">
                                      <p:cBhvr>
                                        <p:cTn id="77" dur="1250"/>
                                        <p:tgtEl>
                                          <p:spTgt spid="8">
                                            <p:txEl>
                                              <p:pRg st="13" end="1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750"/>
                                  </p:stCondLst>
                                  <p:childTnLst>
                                    <p:set>
                                      <p:cBhvr>
                                        <p:cTn id="81" dur="1" fill="hold">
                                          <p:stCondLst>
                                            <p:cond delay="0"/>
                                          </p:stCondLst>
                                        </p:cTn>
                                        <p:tgtEl>
                                          <p:spTgt spid="8">
                                            <p:txEl>
                                              <p:pRg st="14" end="14"/>
                                            </p:txEl>
                                          </p:spTgt>
                                        </p:tgtEl>
                                        <p:attrNameLst>
                                          <p:attrName>style.visibility</p:attrName>
                                        </p:attrNameLst>
                                      </p:cBhvr>
                                      <p:to>
                                        <p:strVal val="visible"/>
                                      </p:to>
                                    </p:set>
                                    <p:animEffect transition="in" filter="fade">
                                      <p:cBhvr>
                                        <p:cTn id="82" dur="1250"/>
                                        <p:tgtEl>
                                          <p:spTgt spid="8">
                                            <p:txEl>
                                              <p:pRg st="14" end="14"/>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750"/>
                                  </p:stCondLst>
                                  <p:childTnLst>
                                    <p:set>
                                      <p:cBhvr>
                                        <p:cTn id="86" dur="1" fill="hold">
                                          <p:stCondLst>
                                            <p:cond delay="0"/>
                                          </p:stCondLst>
                                        </p:cTn>
                                        <p:tgtEl>
                                          <p:spTgt spid="8">
                                            <p:txEl>
                                              <p:pRg st="15" end="15"/>
                                            </p:txEl>
                                          </p:spTgt>
                                        </p:tgtEl>
                                        <p:attrNameLst>
                                          <p:attrName>style.visibility</p:attrName>
                                        </p:attrNameLst>
                                      </p:cBhvr>
                                      <p:to>
                                        <p:strVal val="visible"/>
                                      </p:to>
                                    </p:set>
                                    <p:animEffect transition="in" filter="fade">
                                      <p:cBhvr>
                                        <p:cTn id="87" dur="1250"/>
                                        <p:tgtEl>
                                          <p:spTgt spid="8">
                                            <p:txEl>
                                              <p:pRg st="15" end="1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750"/>
                                  </p:stCondLst>
                                  <p:childTnLst>
                                    <p:set>
                                      <p:cBhvr>
                                        <p:cTn id="91" dur="1" fill="hold">
                                          <p:stCondLst>
                                            <p:cond delay="0"/>
                                          </p:stCondLst>
                                        </p:cTn>
                                        <p:tgtEl>
                                          <p:spTgt spid="8">
                                            <p:txEl>
                                              <p:pRg st="16" end="16"/>
                                            </p:txEl>
                                          </p:spTgt>
                                        </p:tgtEl>
                                        <p:attrNameLst>
                                          <p:attrName>style.visibility</p:attrName>
                                        </p:attrNameLst>
                                      </p:cBhvr>
                                      <p:to>
                                        <p:strVal val="visible"/>
                                      </p:to>
                                    </p:set>
                                    <p:animEffect transition="in" filter="fade">
                                      <p:cBhvr>
                                        <p:cTn id="92" dur="1250"/>
                                        <p:tgtEl>
                                          <p:spTgt spid="8">
                                            <p:txEl>
                                              <p:pRg st="16" end="16"/>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750"/>
                                  </p:stCondLst>
                                  <p:childTnLst>
                                    <p:set>
                                      <p:cBhvr>
                                        <p:cTn id="96" dur="1" fill="hold">
                                          <p:stCondLst>
                                            <p:cond delay="0"/>
                                          </p:stCondLst>
                                        </p:cTn>
                                        <p:tgtEl>
                                          <p:spTgt spid="8">
                                            <p:txEl>
                                              <p:pRg st="17" end="17"/>
                                            </p:txEl>
                                          </p:spTgt>
                                        </p:tgtEl>
                                        <p:attrNameLst>
                                          <p:attrName>style.visibility</p:attrName>
                                        </p:attrNameLst>
                                      </p:cBhvr>
                                      <p:to>
                                        <p:strVal val="visible"/>
                                      </p:to>
                                    </p:set>
                                    <p:animEffect transition="in" filter="fade">
                                      <p:cBhvr>
                                        <p:cTn id="97" dur="1250"/>
                                        <p:tgtEl>
                                          <p:spTgt spid="8">
                                            <p:txEl>
                                              <p:pRg st="17" end="17"/>
                                            </p:txEl>
                                          </p:spTgt>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9"/>
                                        </p:tgtEl>
                                        <p:attrNameLst>
                                          <p:attrName>style.visibility</p:attrName>
                                        </p:attrNameLst>
                                      </p:cBhvr>
                                      <p:to>
                                        <p:strVal val="visible"/>
                                      </p:to>
                                    </p:set>
                                    <p:anim calcmode="lin" valueType="num">
                                      <p:cBhvr>
                                        <p:cTn id="100" dur="1000" fill="hold"/>
                                        <p:tgtEl>
                                          <p:spTgt spid="9"/>
                                        </p:tgtEl>
                                        <p:attrNameLst>
                                          <p:attrName>ppt_w</p:attrName>
                                        </p:attrNameLst>
                                      </p:cBhvr>
                                      <p:tavLst>
                                        <p:tav tm="0">
                                          <p:val>
                                            <p:fltVal val="0"/>
                                          </p:val>
                                        </p:tav>
                                        <p:tav tm="100000">
                                          <p:val>
                                            <p:strVal val="#ppt_w"/>
                                          </p:val>
                                        </p:tav>
                                      </p:tavLst>
                                    </p:anim>
                                    <p:anim calcmode="lin" valueType="num">
                                      <p:cBhvr>
                                        <p:cTn id="101" dur="1000" fill="hold"/>
                                        <p:tgtEl>
                                          <p:spTgt spid="9"/>
                                        </p:tgtEl>
                                        <p:attrNameLst>
                                          <p:attrName>ppt_h</p:attrName>
                                        </p:attrNameLst>
                                      </p:cBhvr>
                                      <p:tavLst>
                                        <p:tav tm="0">
                                          <p:val>
                                            <p:fltVal val="0"/>
                                          </p:val>
                                        </p:tav>
                                        <p:tav tm="100000">
                                          <p:val>
                                            <p:strVal val="#ppt_h"/>
                                          </p:val>
                                        </p:tav>
                                      </p:tavLst>
                                    </p:anim>
                                    <p:animEffect transition="in" filter="fade">
                                      <p:cBhvr>
                                        <p:cTn id="102" dur="1000"/>
                                        <p:tgtEl>
                                          <p:spTgt spid="9"/>
                                        </p:tgtEl>
                                      </p:cBhvr>
                                    </p:animEffect>
                                  </p:childTnLst>
                                </p:cTn>
                              </p:par>
                              <p:par>
                                <p:cTn id="103" presetID="10" presetClass="entr" presetSubtype="0" fill="hold" grpId="0" nodeType="withEffect">
                                  <p:stCondLst>
                                    <p:cond delay="750"/>
                                  </p:stCondLst>
                                  <p:childTnLst>
                                    <p:set>
                                      <p:cBhvr>
                                        <p:cTn id="104" dur="1" fill="hold">
                                          <p:stCondLst>
                                            <p:cond delay="0"/>
                                          </p:stCondLst>
                                        </p:cTn>
                                        <p:tgtEl>
                                          <p:spTgt spid="5">
                                            <p:bg/>
                                          </p:spTgt>
                                        </p:tgtEl>
                                        <p:attrNameLst>
                                          <p:attrName>style.visibility</p:attrName>
                                        </p:attrNameLst>
                                      </p:cBhvr>
                                      <p:to>
                                        <p:strVal val="visible"/>
                                      </p:to>
                                    </p:set>
                                    <p:animEffect transition="in" filter="fade">
                                      <p:cBhvr>
                                        <p:cTn id="105" dur="1250"/>
                                        <p:tgtEl>
                                          <p:spTgt spid="5">
                                            <p:bg/>
                                          </p:spTgt>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750"/>
                                  </p:stCondLst>
                                  <p:childTnLst>
                                    <p:set>
                                      <p:cBhvr>
                                        <p:cTn id="109" dur="1" fill="hold">
                                          <p:stCondLst>
                                            <p:cond delay="0"/>
                                          </p:stCondLst>
                                        </p:cTn>
                                        <p:tgtEl>
                                          <p:spTgt spid="5">
                                            <p:txEl>
                                              <p:pRg st="0" end="0"/>
                                            </p:txEl>
                                          </p:spTgt>
                                        </p:tgtEl>
                                        <p:attrNameLst>
                                          <p:attrName>style.visibility</p:attrName>
                                        </p:attrNameLst>
                                      </p:cBhvr>
                                      <p:to>
                                        <p:strVal val="visible"/>
                                      </p:to>
                                    </p:set>
                                    <p:animEffect transition="in" filter="fade">
                                      <p:cBhvr>
                                        <p:cTn id="110" dur="1250"/>
                                        <p:tgtEl>
                                          <p:spTgt spid="5">
                                            <p:txEl>
                                              <p:pRg st="0" end="0"/>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750"/>
                                  </p:stCondLst>
                                  <p:childTnLst>
                                    <p:set>
                                      <p:cBhvr>
                                        <p:cTn id="114" dur="1" fill="hold">
                                          <p:stCondLst>
                                            <p:cond delay="0"/>
                                          </p:stCondLst>
                                        </p:cTn>
                                        <p:tgtEl>
                                          <p:spTgt spid="5">
                                            <p:txEl>
                                              <p:pRg st="1" end="1"/>
                                            </p:txEl>
                                          </p:spTgt>
                                        </p:tgtEl>
                                        <p:attrNameLst>
                                          <p:attrName>style.visibility</p:attrName>
                                        </p:attrNameLst>
                                      </p:cBhvr>
                                      <p:to>
                                        <p:strVal val="visible"/>
                                      </p:to>
                                    </p:set>
                                    <p:animEffect transition="in" filter="fade">
                                      <p:cBhvr>
                                        <p:cTn id="115" dur="1250"/>
                                        <p:tgtEl>
                                          <p:spTgt spid="5">
                                            <p:txEl>
                                              <p:pRg st="1" end="1"/>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750"/>
                                  </p:stCondLst>
                                  <p:childTnLst>
                                    <p:set>
                                      <p:cBhvr>
                                        <p:cTn id="119" dur="1" fill="hold">
                                          <p:stCondLst>
                                            <p:cond delay="0"/>
                                          </p:stCondLst>
                                        </p:cTn>
                                        <p:tgtEl>
                                          <p:spTgt spid="5">
                                            <p:txEl>
                                              <p:pRg st="2" end="2"/>
                                            </p:txEl>
                                          </p:spTgt>
                                        </p:tgtEl>
                                        <p:attrNameLst>
                                          <p:attrName>style.visibility</p:attrName>
                                        </p:attrNameLst>
                                      </p:cBhvr>
                                      <p:to>
                                        <p:strVal val="visible"/>
                                      </p:to>
                                    </p:set>
                                    <p:animEffect transition="in" filter="fade">
                                      <p:cBhvr>
                                        <p:cTn id="120" dur="1250"/>
                                        <p:tgtEl>
                                          <p:spTgt spid="5">
                                            <p:txEl>
                                              <p:pRg st="2" end="2"/>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750"/>
                                  </p:stCondLst>
                                  <p:childTnLst>
                                    <p:set>
                                      <p:cBhvr>
                                        <p:cTn id="124" dur="1" fill="hold">
                                          <p:stCondLst>
                                            <p:cond delay="0"/>
                                          </p:stCondLst>
                                        </p:cTn>
                                        <p:tgtEl>
                                          <p:spTgt spid="5">
                                            <p:txEl>
                                              <p:pRg st="3" end="3"/>
                                            </p:txEl>
                                          </p:spTgt>
                                        </p:tgtEl>
                                        <p:attrNameLst>
                                          <p:attrName>style.visibility</p:attrName>
                                        </p:attrNameLst>
                                      </p:cBhvr>
                                      <p:to>
                                        <p:strVal val="visible"/>
                                      </p:to>
                                    </p:set>
                                    <p:animEffect transition="in" filter="fade">
                                      <p:cBhvr>
                                        <p:cTn id="125" dur="1250"/>
                                        <p:tgtEl>
                                          <p:spTgt spid="5">
                                            <p:txEl>
                                              <p:pRg st="3" end="3"/>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750"/>
                                  </p:stCondLst>
                                  <p:childTnLst>
                                    <p:set>
                                      <p:cBhvr>
                                        <p:cTn id="129" dur="1" fill="hold">
                                          <p:stCondLst>
                                            <p:cond delay="0"/>
                                          </p:stCondLst>
                                        </p:cTn>
                                        <p:tgtEl>
                                          <p:spTgt spid="5">
                                            <p:txEl>
                                              <p:pRg st="5" end="5"/>
                                            </p:txEl>
                                          </p:spTgt>
                                        </p:tgtEl>
                                        <p:attrNameLst>
                                          <p:attrName>style.visibility</p:attrName>
                                        </p:attrNameLst>
                                      </p:cBhvr>
                                      <p:to>
                                        <p:strVal val="visible"/>
                                      </p:to>
                                    </p:set>
                                    <p:animEffect transition="in" filter="fade">
                                      <p:cBhvr>
                                        <p:cTn id="130" dur="1250"/>
                                        <p:tgtEl>
                                          <p:spTgt spid="5">
                                            <p:txEl>
                                              <p:pRg st="5" end="5"/>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750"/>
                                  </p:stCondLst>
                                  <p:childTnLst>
                                    <p:set>
                                      <p:cBhvr>
                                        <p:cTn id="134" dur="1" fill="hold">
                                          <p:stCondLst>
                                            <p:cond delay="0"/>
                                          </p:stCondLst>
                                        </p:cTn>
                                        <p:tgtEl>
                                          <p:spTgt spid="5">
                                            <p:txEl>
                                              <p:pRg st="6" end="6"/>
                                            </p:txEl>
                                          </p:spTgt>
                                        </p:tgtEl>
                                        <p:attrNameLst>
                                          <p:attrName>style.visibility</p:attrName>
                                        </p:attrNameLst>
                                      </p:cBhvr>
                                      <p:to>
                                        <p:strVal val="visible"/>
                                      </p:to>
                                    </p:set>
                                    <p:animEffect transition="in" filter="fade">
                                      <p:cBhvr>
                                        <p:cTn id="135" dur="1250"/>
                                        <p:tgtEl>
                                          <p:spTgt spid="5">
                                            <p:txEl>
                                              <p:pRg st="6" end="6"/>
                                            </p:txEl>
                                          </p:spTgt>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750"/>
                                  </p:stCondLst>
                                  <p:childTnLst>
                                    <p:set>
                                      <p:cBhvr>
                                        <p:cTn id="139" dur="1" fill="hold">
                                          <p:stCondLst>
                                            <p:cond delay="0"/>
                                          </p:stCondLst>
                                        </p:cTn>
                                        <p:tgtEl>
                                          <p:spTgt spid="5">
                                            <p:txEl>
                                              <p:pRg st="7" end="7"/>
                                            </p:txEl>
                                          </p:spTgt>
                                        </p:tgtEl>
                                        <p:attrNameLst>
                                          <p:attrName>style.visibility</p:attrName>
                                        </p:attrNameLst>
                                      </p:cBhvr>
                                      <p:to>
                                        <p:strVal val="visible"/>
                                      </p:to>
                                    </p:set>
                                    <p:animEffect transition="in" filter="fade">
                                      <p:cBhvr>
                                        <p:cTn id="140" dur="125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P spid="9" grpId="0" animBg="1"/>
      <p:bldP spid="5" grpId="0"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701114"/>
            <a:ext cx="3206805" cy="458115"/>
          </a:xfrm>
        </p:spPr>
        <p:txBody>
          <a:bodyPr>
            <a:noAutofit/>
          </a:bodyPr>
          <a:lstStyle/>
          <a:p>
            <a:r>
              <a:rPr lang="en-US" sz="2400"/>
              <a:t>5.2 Demo chương trình</a:t>
            </a:r>
            <a:endParaRPr lang="en-US" sz="2400" dirty="0"/>
          </a:p>
        </p:txBody>
      </p:sp>
      <p:sp>
        <p:nvSpPr>
          <p:cNvPr id="6" name="Title 1"/>
          <p:cNvSpPr txBox="1">
            <a:spLocks/>
          </p:cNvSpPr>
          <p:nvPr/>
        </p:nvSpPr>
        <p:spPr>
          <a:xfrm>
            <a:off x="3503065" y="128470"/>
            <a:ext cx="5344675" cy="572644"/>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a:t>Chương 5: Hiện thực ứng dụng</a:t>
            </a:r>
          </a:p>
        </p:txBody>
      </p:sp>
      <p:sp>
        <p:nvSpPr>
          <p:cNvPr id="12" name="Title 3"/>
          <p:cNvSpPr txBox="1">
            <a:spLocks/>
          </p:cNvSpPr>
          <p:nvPr/>
        </p:nvSpPr>
        <p:spPr>
          <a:xfrm>
            <a:off x="296260" y="1044700"/>
            <a:ext cx="3359510" cy="45811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r>
              <a:rPr lang="en-US" sz="1600">
                <a:solidFill>
                  <a:schemeClr val="tx1"/>
                </a:solidFill>
              </a:rPr>
              <a:t>5.2.2 Giao diện màn hình chính</a:t>
            </a:r>
          </a:p>
        </p:txBody>
      </p:sp>
      <p:pic>
        <p:nvPicPr>
          <p:cNvPr id="7" name="Picture 6"/>
          <p:cNvPicPr/>
          <p:nvPr/>
        </p:nvPicPr>
        <p:blipFill>
          <a:blip r:embed="rId2"/>
          <a:stretch>
            <a:fillRect/>
          </a:stretch>
        </p:blipFill>
        <p:spPr>
          <a:xfrm>
            <a:off x="1212490" y="1502814"/>
            <a:ext cx="6511925" cy="3640686"/>
          </a:xfrm>
          <a:prstGeom prst="rect">
            <a:avLst/>
          </a:prstGeom>
        </p:spPr>
      </p:pic>
    </p:spTree>
    <p:extLst>
      <p:ext uri="{BB962C8B-B14F-4D97-AF65-F5344CB8AC3E}">
        <p14:creationId xmlns:p14="http://schemas.microsoft.com/office/powerpoint/2010/main" val="36883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701114"/>
            <a:ext cx="3206805" cy="458115"/>
          </a:xfrm>
        </p:spPr>
        <p:txBody>
          <a:bodyPr>
            <a:noAutofit/>
          </a:bodyPr>
          <a:lstStyle/>
          <a:p>
            <a:r>
              <a:rPr lang="en-US" sz="2400"/>
              <a:t>5.2 Demo chương trình</a:t>
            </a:r>
            <a:endParaRPr lang="en-US" sz="2400" dirty="0"/>
          </a:p>
        </p:txBody>
      </p:sp>
      <p:sp>
        <p:nvSpPr>
          <p:cNvPr id="6" name="Title 1"/>
          <p:cNvSpPr txBox="1">
            <a:spLocks/>
          </p:cNvSpPr>
          <p:nvPr/>
        </p:nvSpPr>
        <p:spPr>
          <a:xfrm>
            <a:off x="3503065" y="128470"/>
            <a:ext cx="5344675" cy="572644"/>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a:t>Chương 5: Hiện thực ứng dụng</a:t>
            </a:r>
          </a:p>
        </p:txBody>
      </p:sp>
      <p:sp>
        <p:nvSpPr>
          <p:cNvPr id="12" name="Title 3"/>
          <p:cNvSpPr txBox="1">
            <a:spLocks/>
          </p:cNvSpPr>
          <p:nvPr/>
        </p:nvSpPr>
        <p:spPr>
          <a:xfrm>
            <a:off x="296260" y="1044700"/>
            <a:ext cx="3359510" cy="45811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r>
              <a:rPr lang="en-US" sz="1600">
                <a:solidFill>
                  <a:schemeClr val="tx1"/>
                </a:solidFill>
              </a:rPr>
              <a:t>5.2.3 Giao diện đặt phòng</a:t>
            </a:r>
          </a:p>
        </p:txBody>
      </p:sp>
      <p:pic>
        <p:nvPicPr>
          <p:cNvPr id="8" name="Picture 7"/>
          <p:cNvPicPr/>
          <p:nvPr/>
        </p:nvPicPr>
        <p:blipFill>
          <a:blip r:embed="rId2"/>
          <a:stretch>
            <a:fillRect/>
          </a:stretch>
        </p:blipFill>
        <p:spPr>
          <a:xfrm>
            <a:off x="1212490" y="1502815"/>
            <a:ext cx="7329840" cy="3512215"/>
          </a:xfrm>
          <a:prstGeom prst="rect">
            <a:avLst/>
          </a:prstGeom>
        </p:spPr>
      </p:pic>
    </p:spTree>
    <p:extLst>
      <p:ext uri="{BB962C8B-B14F-4D97-AF65-F5344CB8AC3E}">
        <p14:creationId xmlns:p14="http://schemas.microsoft.com/office/powerpoint/2010/main" val="133016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701114"/>
            <a:ext cx="3206805" cy="458115"/>
          </a:xfrm>
        </p:spPr>
        <p:txBody>
          <a:bodyPr>
            <a:noAutofit/>
          </a:bodyPr>
          <a:lstStyle/>
          <a:p>
            <a:r>
              <a:rPr lang="en-US" sz="2400"/>
              <a:t>5.2 Demo chương trình</a:t>
            </a:r>
            <a:endParaRPr lang="en-US" sz="2400" dirty="0"/>
          </a:p>
        </p:txBody>
      </p:sp>
      <p:sp>
        <p:nvSpPr>
          <p:cNvPr id="6" name="Title 1"/>
          <p:cNvSpPr txBox="1">
            <a:spLocks/>
          </p:cNvSpPr>
          <p:nvPr/>
        </p:nvSpPr>
        <p:spPr>
          <a:xfrm>
            <a:off x="3503065" y="128470"/>
            <a:ext cx="5344675" cy="572644"/>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a:t>Chương 5: Hiện thực ứng dụng</a:t>
            </a:r>
          </a:p>
        </p:txBody>
      </p:sp>
      <p:sp>
        <p:nvSpPr>
          <p:cNvPr id="12" name="Title 3"/>
          <p:cNvSpPr txBox="1">
            <a:spLocks/>
          </p:cNvSpPr>
          <p:nvPr/>
        </p:nvSpPr>
        <p:spPr>
          <a:xfrm>
            <a:off x="296260" y="1044700"/>
            <a:ext cx="2290575" cy="45811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r>
              <a:rPr lang="en-US" sz="1600">
                <a:solidFill>
                  <a:schemeClr val="tx1"/>
                </a:solidFill>
              </a:rPr>
              <a:t>5.2.4 Giao diện hóa đơn</a:t>
            </a:r>
          </a:p>
        </p:txBody>
      </p:sp>
      <p:pic>
        <p:nvPicPr>
          <p:cNvPr id="7" name="Picture 6"/>
          <p:cNvPicPr/>
          <p:nvPr/>
        </p:nvPicPr>
        <p:blipFill>
          <a:blip r:embed="rId2"/>
          <a:stretch>
            <a:fillRect/>
          </a:stretch>
        </p:blipFill>
        <p:spPr>
          <a:xfrm>
            <a:off x="2434130" y="1159229"/>
            <a:ext cx="6511925" cy="3855801"/>
          </a:xfrm>
          <a:prstGeom prst="rect">
            <a:avLst/>
          </a:prstGeom>
        </p:spPr>
      </p:pic>
    </p:spTree>
    <p:extLst>
      <p:ext uri="{BB962C8B-B14F-4D97-AF65-F5344CB8AC3E}">
        <p14:creationId xmlns:p14="http://schemas.microsoft.com/office/powerpoint/2010/main" val="248510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701114"/>
            <a:ext cx="3206805" cy="458115"/>
          </a:xfrm>
        </p:spPr>
        <p:txBody>
          <a:bodyPr>
            <a:noAutofit/>
          </a:bodyPr>
          <a:lstStyle/>
          <a:p>
            <a:r>
              <a:rPr lang="en-US" sz="2400"/>
              <a:t>5.2 Demo chương trình</a:t>
            </a:r>
            <a:endParaRPr lang="en-US" sz="2400" dirty="0"/>
          </a:p>
        </p:txBody>
      </p:sp>
      <p:sp>
        <p:nvSpPr>
          <p:cNvPr id="6" name="Title 1"/>
          <p:cNvSpPr txBox="1">
            <a:spLocks/>
          </p:cNvSpPr>
          <p:nvPr/>
        </p:nvSpPr>
        <p:spPr>
          <a:xfrm>
            <a:off x="3503065" y="128470"/>
            <a:ext cx="5344675" cy="572644"/>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a:t>Chương 5: Hiện thực ứng dụng</a:t>
            </a:r>
          </a:p>
        </p:txBody>
      </p:sp>
      <p:sp>
        <p:nvSpPr>
          <p:cNvPr id="12" name="Title 3"/>
          <p:cNvSpPr txBox="1">
            <a:spLocks/>
          </p:cNvSpPr>
          <p:nvPr/>
        </p:nvSpPr>
        <p:spPr>
          <a:xfrm>
            <a:off x="296260" y="1044700"/>
            <a:ext cx="3359510" cy="45811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r>
              <a:rPr lang="en-US" sz="1600">
                <a:solidFill>
                  <a:schemeClr val="tx1"/>
                </a:solidFill>
              </a:rPr>
              <a:t>5.2.5 Giao diện hóa đơn sản phẩm</a:t>
            </a:r>
          </a:p>
        </p:txBody>
      </p:sp>
      <p:pic>
        <p:nvPicPr>
          <p:cNvPr id="8" name="Picture 7"/>
          <p:cNvPicPr/>
          <p:nvPr/>
        </p:nvPicPr>
        <p:blipFill>
          <a:blip r:embed="rId2"/>
          <a:stretch>
            <a:fillRect/>
          </a:stretch>
        </p:blipFill>
        <p:spPr>
          <a:xfrm>
            <a:off x="1976015" y="1439916"/>
            <a:ext cx="7024430" cy="3575113"/>
          </a:xfrm>
          <a:prstGeom prst="rect">
            <a:avLst/>
          </a:prstGeom>
        </p:spPr>
      </p:pic>
    </p:spTree>
    <p:extLst>
      <p:ext uri="{BB962C8B-B14F-4D97-AF65-F5344CB8AC3E}">
        <p14:creationId xmlns:p14="http://schemas.microsoft.com/office/powerpoint/2010/main" val="312664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701114"/>
            <a:ext cx="3206805" cy="458115"/>
          </a:xfrm>
        </p:spPr>
        <p:txBody>
          <a:bodyPr>
            <a:noAutofit/>
          </a:bodyPr>
          <a:lstStyle/>
          <a:p>
            <a:r>
              <a:rPr lang="en-US" sz="2400"/>
              <a:t>5.2 Demo chương trình</a:t>
            </a:r>
            <a:endParaRPr lang="en-US" sz="2400" dirty="0"/>
          </a:p>
        </p:txBody>
      </p:sp>
      <p:sp>
        <p:nvSpPr>
          <p:cNvPr id="6" name="Title 1"/>
          <p:cNvSpPr txBox="1">
            <a:spLocks/>
          </p:cNvSpPr>
          <p:nvPr/>
        </p:nvSpPr>
        <p:spPr>
          <a:xfrm>
            <a:off x="3503065" y="128470"/>
            <a:ext cx="5344675" cy="572644"/>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a:t>Chương 5: Hiện thực ứng dụng</a:t>
            </a:r>
          </a:p>
        </p:txBody>
      </p:sp>
      <p:sp>
        <p:nvSpPr>
          <p:cNvPr id="12" name="Title 3"/>
          <p:cNvSpPr txBox="1">
            <a:spLocks/>
          </p:cNvSpPr>
          <p:nvPr/>
        </p:nvSpPr>
        <p:spPr>
          <a:xfrm>
            <a:off x="296260" y="1044700"/>
            <a:ext cx="3359510" cy="45811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r>
              <a:rPr lang="en-US" sz="1600">
                <a:solidFill>
                  <a:schemeClr val="tx1"/>
                </a:solidFill>
              </a:rPr>
              <a:t>5.2.6 Giao diện hóa đơn thuê phòng</a:t>
            </a:r>
          </a:p>
        </p:txBody>
      </p:sp>
      <p:pic>
        <p:nvPicPr>
          <p:cNvPr id="7" name="Picture 6"/>
          <p:cNvPicPr/>
          <p:nvPr/>
        </p:nvPicPr>
        <p:blipFill>
          <a:blip r:embed="rId2"/>
          <a:stretch>
            <a:fillRect/>
          </a:stretch>
        </p:blipFill>
        <p:spPr>
          <a:xfrm>
            <a:off x="1059785" y="1502815"/>
            <a:ext cx="6719020" cy="3512215"/>
          </a:xfrm>
          <a:prstGeom prst="rect">
            <a:avLst/>
          </a:prstGeom>
        </p:spPr>
      </p:pic>
    </p:spTree>
    <p:extLst>
      <p:ext uri="{BB962C8B-B14F-4D97-AF65-F5344CB8AC3E}">
        <p14:creationId xmlns:p14="http://schemas.microsoft.com/office/powerpoint/2010/main" val="132907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701114"/>
            <a:ext cx="3206805" cy="458115"/>
          </a:xfrm>
        </p:spPr>
        <p:txBody>
          <a:bodyPr>
            <a:noAutofit/>
          </a:bodyPr>
          <a:lstStyle/>
          <a:p>
            <a:r>
              <a:rPr lang="en-US" sz="2400"/>
              <a:t>5.2 Demo chương trình</a:t>
            </a:r>
            <a:endParaRPr lang="en-US" sz="2400" dirty="0"/>
          </a:p>
        </p:txBody>
      </p:sp>
      <p:sp>
        <p:nvSpPr>
          <p:cNvPr id="6" name="Title 1"/>
          <p:cNvSpPr txBox="1">
            <a:spLocks/>
          </p:cNvSpPr>
          <p:nvPr/>
        </p:nvSpPr>
        <p:spPr>
          <a:xfrm>
            <a:off x="3503065" y="128470"/>
            <a:ext cx="5344675" cy="572644"/>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a:t>Chương 5: Hiện thực ứng dụng</a:t>
            </a:r>
          </a:p>
        </p:txBody>
      </p:sp>
      <p:sp>
        <p:nvSpPr>
          <p:cNvPr id="12" name="Title 3"/>
          <p:cNvSpPr txBox="1">
            <a:spLocks/>
          </p:cNvSpPr>
          <p:nvPr/>
        </p:nvSpPr>
        <p:spPr>
          <a:xfrm>
            <a:off x="296260" y="1044700"/>
            <a:ext cx="2137870" cy="45811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r>
              <a:rPr lang="en-US" sz="1600">
                <a:solidFill>
                  <a:schemeClr val="tx1"/>
                </a:solidFill>
              </a:rPr>
              <a:t>5.2.7 Giao diện dịch vụ</a:t>
            </a:r>
          </a:p>
        </p:txBody>
      </p:sp>
      <p:pic>
        <p:nvPicPr>
          <p:cNvPr id="8" name="Picture 7"/>
          <p:cNvPicPr/>
          <p:nvPr/>
        </p:nvPicPr>
        <p:blipFill>
          <a:blip r:embed="rId2"/>
          <a:stretch>
            <a:fillRect/>
          </a:stretch>
        </p:blipFill>
        <p:spPr>
          <a:xfrm>
            <a:off x="2360763" y="1159228"/>
            <a:ext cx="6639682" cy="3855801"/>
          </a:xfrm>
          <a:prstGeom prst="rect">
            <a:avLst/>
          </a:prstGeom>
        </p:spPr>
      </p:pic>
    </p:spTree>
    <p:extLst>
      <p:ext uri="{BB962C8B-B14F-4D97-AF65-F5344CB8AC3E}">
        <p14:creationId xmlns:p14="http://schemas.microsoft.com/office/powerpoint/2010/main" val="224068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701114"/>
            <a:ext cx="3206805" cy="458115"/>
          </a:xfrm>
        </p:spPr>
        <p:txBody>
          <a:bodyPr>
            <a:noAutofit/>
          </a:bodyPr>
          <a:lstStyle/>
          <a:p>
            <a:r>
              <a:rPr lang="en-US" sz="2400"/>
              <a:t>5.2 Demo chương trình</a:t>
            </a:r>
            <a:endParaRPr lang="en-US" sz="2400" dirty="0"/>
          </a:p>
        </p:txBody>
      </p:sp>
      <p:sp>
        <p:nvSpPr>
          <p:cNvPr id="6" name="Title 1"/>
          <p:cNvSpPr txBox="1">
            <a:spLocks/>
          </p:cNvSpPr>
          <p:nvPr/>
        </p:nvSpPr>
        <p:spPr>
          <a:xfrm>
            <a:off x="3503065" y="128470"/>
            <a:ext cx="5344675" cy="572644"/>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a:t>Chương 5: Hiện thực ứng dụng</a:t>
            </a:r>
          </a:p>
        </p:txBody>
      </p:sp>
      <p:sp>
        <p:nvSpPr>
          <p:cNvPr id="12" name="Title 3"/>
          <p:cNvSpPr txBox="1">
            <a:spLocks/>
          </p:cNvSpPr>
          <p:nvPr/>
        </p:nvSpPr>
        <p:spPr>
          <a:xfrm>
            <a:off x="296260" y="1044700"/>
            <a:ext cx="3054100" cy="45811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r>
              <a:rPr lang="en-US" sz="1600">
                <a:solidFill>
                  <a:schemeClr val="tx1"/>
                </a:solidFill>
              </a:rPr>
              <a:t>5.2.8 Giao diện quản lý nhân viên</a:t>
            </a:r>
          </a:p>
        </p:txBody>
      </p:sp>
      <p:pic>
        <p:nvPicPr>
          <p:cNvPr id="7" name="Picture 6"/>
          <p:cNvPicPr/>
          <p:nvPr/>
        </p:nvPicPr>
        <p:blipFill>
          <a:blip r:embed="rId2"/>
          <a:stretch>
            <a:fillRect/>
          </a:stretch>
        </p:blipFill>
        <p:spPr>
          <a:xfrm>
            <a:off x="754375" y="1502815"/>
            <a:ext cx="7482545" cy="3474720"/>
          </a:xfrm>
          <a:prstGeom prst="rect">
            <a:avLst/>
          </a:prstGeom>
        </p:spPr>
      </p:pic>
    </p:spTree>
    <p:extLst>
      <p:ext uri="{BB962C8B-B14F-4D97-AF65-F5344CB8AC3E}">
        <p14:creationId xmlns:p14="http://schemas.microsoft.com/office/powerpoint/2010/main" val="136814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701114"/>
            <a:ext cx="3206805" cy="458115"/>
          </a:xfrm>
        </p:spPr>
        <p:txBody>
          <a:bodyPr>
            <a:noAutofit/>
          </a:bodyPr>
          <a:lstStyle/>
          <a:p>
            <a:r>
              <a:rPr lang="en-US" sz="2400"/>
              <a:t>5.2 Demo chương trình</a:t>
            </a:r>
            <a:endParaRPr lang="en-US" sz="2400" dirty="0"/>
          </a:p>
        </p:txBody>
      </p:sp>
      <p:sp>
        <p:nvSpPr>
          <p:cNvPr id="6" name="Title 1"/>
          <p:cNvSpPr txBox="1">
            <a:spLocks/>
          </p:cNvSpPr>
          <p:nvPr/>
        </p:nvSpPr>
        <p:spPr>
          <a:xfrm>
            <a:off x="3503065" y="128470"/>
            <a:ext cx="5344675" cy="572644"/>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a:t>Chương 5: Hiện thực ứng dụng</a:t>
            </a:r>
          </a:p>
        </p:txBody>
      </p:sp>
      <p:sp>
        <p:nvSpPr>
          <p:cNvPr id="12" name="Title 3"/>
          <p:cNvSpPr txBox="1">
            <a:spLocks/>
          </p:cNvSpPr>
          <p:nvPr/>
        </p:nvSpPr>
        <p:spPr>
          <a:xfrm>
            <a:off x="296260" y="1044700"/>
            <a:ext cx="3054100" cy="45811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r>
              <a:rPr lang="en-US" sz="1600">
                <a:solidFill>
                  <a:schemeClr val="tx1"/>
                </a:solidFill>
              </a:rPr>
              <a:t>5.2.9 Giao diện quản lý phòng</a:t>
            </a:r>
          </a:p>
        </p:txBody>
      </p:sp>
      <p:pic>
        <p:nvPicPr>
          <p:cNvPr id="8" name="Picture 7"/>
          <p:cNvPicPr/>
          <p:nvPr/>
        </p:nvPicPr>
        <p:blipFill>
          <a:blip r:embed="rId2"/>
          <a:stretch>
            <a:fillRect/>
          </a:stretch>
        </p:blipFill>
        <p:spPr>
          <a:xfrm>
            <a:off x="907080" y="1502815"/>
            <a:ext cx="7482545" cy="3482340"/>
          </a:xfrm>
          <a:prstGeom prst="rect">
            <a:avLst/>
          </a:prstGeom>
        </p:spPr>
      </p:pic>
    </p:spTree>
    <p:extLst>
      <p:ext uri="{BB962C8B-B14F-4D97-AF65-F5344CB8AC3E}">
        <p14:creationId xmlns:p14="http://schemas.microsoft.com/office/powerpoint/2010/main" val="156209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701114"/>
            <a:ext cx="3206805" cy="458115"/>
          </a:xfrm>
        </p:spPr>
        <p:txBody>
          <a:bodyPr>
            <a:noAutofit/>
          </a:bodyPr>
          <a:lstStyle/>
          <a:p>
            <a:r>
              <a:rPr lang="en-US" sz="2400"/>
              <a:t>5.2 Demo chương trình</a:t>
            </a:r>
            <a:endParaRPr lang="en-US" sz="2400" dirty="0"/>
          </a:p>
        </p:txBody>
      </p:sp>
      <p:sp>
        <p:nvSpPr>
          <p:cNvPr id="6" name="Title 1"/>
          <p:cNvSpPr txBox="1">
            <a:spLocks/>
          </p:cNvSpPr>
          <p:nvPr/>
        </p:nvSpPr>
        <p:spPr>
          <a:xfrm>
            <a:off x="3503065" y="128470"/>
            <a:ext cx="5344675" cy="572644"/>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a:t>Chương 5: Hiện thực ứng dụng</a:t>
            </a:r>
          </a:p>
        </p:txBody>
      </p:sp>
      <p:sp>
        <p:nvSpPr>
          <p:cNvPr id="12" name="Title 3"/>
          <p:cNvSpPr txBox="1">
            <a:spLocks/>
          </p:cNvSpPr>
          <p:nvPr/>
        </p:nvSpPr>
        <p:spPr>
          <a:xfrm>
            <a:off x="296259" y="1044700"/>
            <a:ext cx="3359511" cy="45811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r>
              <a:rPr lang="en-US" sz="1600">
                <a:solidFill>
                  <a:schemeClr val="tx1"/>
                </a:solidFill>
              </a:rPr>
              <a:t>5.2.10 Giao diện quản lý khách hàng</a:t>
            </a:r>
          </a:p>
        </p:txBody>
      </p:sp>
      <p:pic>
        <p:nvPicPr>
          <p:cNvPr id="7" name="Picture 6"/>
          <p:cNvPicPr/>
          <p:nvPr/>
        </p:nvPicPr>
        <p:blipFill>
          <a:blip r:embed="rId2"/>
          <a:stretch>
            <a:fillRect/>
          </a:stretch>
        </p:blipFill>
        <p:spPr>
          <a:xfrm>
            <a:off x="754375" y="1502815"/>
            <a:ext cx="7787955" cy="3475355"/>
          </a:xfrm>
          <a:prstGeom prst="rect">
            <a:avLst/>
          </a:prstGeom>
        </p:spPr>
      </p:pic>
    </p:spTree>
    <p:extLst>
      <p:ext uri="{BB962C8B-B14F-4D97-AF65-F5344CB8AC3E}">
        <p14:creationId xmlns:p14="http://schemas.microsoft.com/office/powerpoint/2010/main" val="378837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70604" y="281175"/>
            <a:ext cx="5344675" cy="572644"/>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a:t>Chương 6: Kiểm thử</a:t>
            </a:r>
          </a:p>
        </p:txBody>
      </p:sp>
      <p:pic>
        <p:nvPicPr>
          <p:cNvPr id="3" name="Picture 2"/>
          <p:cNvPicPr>
            <a:picLocks noChangeAspect="1"/>
          </p:cNvPicPr>
          <p:nvPr/>
        </p:nvPicPr>
        <p:blipFill>
          <a:blip r:embed="rId2"/>
          <a:stretch>
            <a:fillRect/>
          </a:stretch>
        </p:blipFill>
        <p:spPr>
          <a:xfrm>
            <a:off x="1418359" y="1655520"/>
            <a:ext cx="5849166" cy="2524477"/>
          </a:xfrm>
          <a:prstGeom prst="rect">
            <a:avLst/>
          </a:prstGeom>
        </p:spPr>
      </p:pic>
    </p:spTree>
    <p:extLst>
      <p:ext uri="{BB962C8B-B14F-4D97-AF65-F5344CB8AC3E}">
        <p14:creationId xmlns:p14="http://schemas.microsoft.com/office/powerpoint/2010/main" val="3167168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55" y="128470"/>
            <a:ext cx="6260905" cy="572644"/>
          </a:xfrm>
        </p:spPr>
        <p:txBody>
          <a:bodyPr>
            <a:normAutofit fontScale="90000"/>
          </a:bodyPr>
          <a:lstStyle/>
          <a:p>
            <a:pPr algn="ctr"/>
            <a:r>
              <a:rPr lang="en-GB"/>
              <a:t>Chương 1: Kế hoạch thực hiện</a:t>
            </a:r>
          </a:p>
        </p:txBody>
      </p:sp>
      <p:sp>
        <p:nvSpPr>
          <p:cNvPr id="3" name="Content Placeholder 2"/>
          <p:cNvSpPr>
            <a:spLocks noGrp="1"/>
          </p:cNvSpPr>
          <p:nvPr>
            <p:ph idx="1"/>
          </p:nvPr>
        </p:nvSpPr>
        <p:spPr>
          <a:xfrm>
            <a:off x="754375" y="694254"/>
            <a:ext cx="1527050" cy="343586"/>
          </a:xfrm>
        </p:spPr>
        <p:txBody>
          <a:bodyPr>
            <a:noAutofit/>
          </a:bodyPr>
          <a:lstStyle/>
          <a:p>
            <a:pPr marL="0" indent="0">
              <a:buNone/>
            </a:pPr>
            <a:r>
              <a:rPr lang="en-GB" sz="1600"/>
              <a:t>1.1 Tổng quan</a:t>
            </a:r>
          </a:p>
        </p:txBody>
      </p:sp>
      <p:sp>
        <p:nvSpPr>
          <p:cNvPr id="4" name="Rectangle 3"/>
          <p:cNvSpPr/>
          <p:nvPr/>
        </p:nvSpPr>
        <p:spPr>
          <a:xfrm>
            <a:off x="448964" y="1037840"/>
            <a:ext cx="5650085" cy="3754874"/>
          </a:xfrm>
          <a:prstGeom prst="rect">
            <a:avLst/>
          </a:prstGeom>
        </p:spPr>
        <p:txBody>
          <a:bodyPr wrap="square">
            <a:spAutoFit/>
          </a:bodyPr>
          <a:lstStyle/>
          <a:p>
            <a:r>
              <a:rPr lang="en-US" sz="1400" dirty="0" err="1">
                <a:latin typeface="Times New Roman" panose="02020603050405020304" pitchFamily="18" charset="0"/>
                <a:cs typeface="Times New Roman" panose="02020603050405020304" pitchFamily="18" charset="0"/>
              </a:rPr>
              <a:t>Ngày</a:t>
            </a:r>
            <a:r>
              <a:rPr lang="en-US" sz="1400" dirty="0">
                <a:latin typeface="Times New Roman" panose="02020603050405020304" pitchFamily="18" charset="0"/>
                <a:cs typeface="Times New Roman" panose="02020603050405020304" pitchFamily="18" charset="0"/>
              </a:rPr>
              <a:t> nay </a:t>
            </a:r>
            <a:r>
              <a:rPr lang="en-US" sz="1400" dirty="0" err="1">
                <a:latin typeface="Times New Roman" panose="02020603050405020304" pitchFamily="18" charset="0"/>
                <a:cs typeface="Times New Roman" panose="02020603050405020304" pitchFamily="18" charset="0"/>
              </a:rPr>
              <a:t>việc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kinh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doanh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dịch</a:t>
            </a:r>
            <a:r>
              <a:rPr lang="en-US" sz="1400" dirty="0">
                <a:latin typeface="Times New Roman" panose="02020603050405020304" pitchFamily="18" charset="0"/>
                <a:cs typeface="Times New Roman" panose="02020603050405020304" pitchFamily="18" charset="0"/>
              </a:rPr>
              <a:t> vụ </a:t>
            </a:r>
            <a:r>
              <a:rPr lang="en-US" sz="1400" dirty="0" err="1">
                <a:latin typeface="Times New Roman" panose="02020603050405020304" pitchFamily="18" charset="0"/>
                <a:cs typeface="Times New Roman" panose="02020603050405020304" pitchFamily="18" charset="0"/>
              </a:rPr>
              <a:t>ngày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càng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phô</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biến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phát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triển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Đê</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các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doanh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nghiệp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kinh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doanh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loại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hình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này</a:t>
            </a:r>
            <a:r>
              <a:rPr lang="en-US" sz="1400" dirty="0">
                <a:latin typeface="Times New Roman" panose="02020603050405020304" pitchFamily="18" charset="0"/>
                <a:cs typeface="Times New Roman" panose="02020603050405020304" pitchFamily="18" charset="0"/>
              </a:rPr>
              <a:t> có </a:t>
            </a:r>
            <a:r>
              <a:rPr lang="en-US" sz="1400" dirty="0" err="1">
                <a:latin typeface="Times New Roman" panose="02020603050405020304" pitchFamily="18" charset="0"/>
                <a:cs typeface="Times New Roman" panose="02020603050405020304" pitchFamily="18" charset="0"/>
              </a:rPr>
              <a:t>thê</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hoạt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động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hiệu</a:t>
            </a:r>
            <a:r>
              <a:rPr lang="en-US" sz="1400" dirty="0">
                <a:latin typeface="Times New Roman" panose="02020603050405020304" pitchFamily="18" charset="0"/>
                <a:cs typeface="Times New Roman" panose="02020603050405020304" pitchFamily="18" charset="0"/>
              </a:rPr>
              <a:t> quả </a:t>
            </a:r>
            <a:r>
              <a:rPr lang="en-US" sz="1400" dirty="0" err="1">
                <a:latin typeface="Times New Roman" panose="02020603050405020304" pitchFamily="18" charset="0"/>
                <a:cs typeface="Times New Roman" panose="02020603050405020304" pitchFamily="18" charset="0"/>
              </a:rPr>
              <a:t>thi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việc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áp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dụng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các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chuyên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môn</a:t>
            </a:r>
            <a:r>
              <a:rPr lang="en-US" sz="1400" dirty="0">
                <a:latin typeface="Times New Roman" panose="02020603050405020304" pitchFamily="18" charset="0"/>
                <a:cs typeface="Times New Roman" panose="02020603050405020304" pitchFamily="18" charset="0"/>
              </a:rPr>
              <a:t> kĩ </a:t>
            </a:r>
            <a:r>
              <a:rPr lang="en-US" sz="1400" dirty="0" err="1">
                <a:latin typeface="Times New Roman" panose="02020603050405020304" pitchFamily="18" charset="0"/>
                <a:cs typeface="Times New Roman" panose="02020603050405020304" pitchFamily="18" charset="0"/>
              </a:rPr>
              <a:t>thuật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công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nghê</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vào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kinh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doanh</a:t>
            </a:r>
            <a:r>
              <a:rPr lang="en-US" sz="1400" dirty="0">
                <a:latin typeface="Times New Roman" panose="02020603050405020304" pitchFamily="18" charset="0"/>
                <a:cs typeface="Times New Roman" panose="02020603050405020304" pitchFamily="18" charset="0"/>
              </a:rPr>
              <a:t> sẽ </a:t>
            </a:r>
            <a:r>
              <a:rPr lang="en-US" sz="1400" dirty="0" err="1">
                <a:latin typeface="Times New Roman" panose="02020603050405020304" pitchFamily="18" charset="0"/>
                <a:cs typeface="Times New Roman" panose="02020603050405020304" pitchFamily="18" charset="0"/>
              </a:rPr>
              <a:t>rất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cần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thiết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Điển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hình</a:t>
            </a:r>
            <a:r>
              <a:rPr lang="en-US" sz="1400" dirty="0">
                <a:latin typeface="Times New Roman" panose="02020603050405020304" pitchFamily="18" charset="0"/>
                <a:cs typeface="Times New Roman" panose="02020603050405020304" pitchFamily="18" charset="0"/>
              </a:rPr>
              <a:t> là </a:t>
            </a:r>
            <a:r>
              <a:rPr lang="en-US" sz="1400" dirty="0" err="1">
                <a:latin typeface="Times New Roman" panose="02020603050405020304" pitchFamily="18" charset="0"/>
                <a:cs typeface="Times New Roman" panose="02020603050405020304" pitchFamily="18" charset="0"/>
              </a:rPr>
              <a:t>loại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hình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dịch</a:t>
            </a:r>
            <a:r>
              <a:rPr lang="en-US" sz="1400" dirty="0">
                <a:latin typeface="Times New Roman" panose="02020603050405020304" pitchFamily="18" charset="0"/>
                <a:cs typeface="Times New Roman" panose="02020603050405020304" pitchFamily="18" charset="0"/>
              </a:rPr>
              <a:t> vụ Karaoke. </a:t>
            </a:r>
            <a:r>
              <a:rPr lang="en-US" sz="1400" dirty="0" err="1">
                <a:latin typeface="Times New Roman" panose="02020603050405020304" pitchFamily="18" charset="0"/>
                <a:cs typeface="Times New Roman" panose="02020603050405020304" pitchFamily="18" charset="0"/>
              </a:rPr>
              <a:t>Hiện</a:t>
            </a:r>
            <a:r>
              <a:rPr lang="en-US" sz="1400" dirty="0">
                <a:latin typeface="Times New Roman" panose="02020603050405020304" pitchFamily="18" charset="0"/>
                <a:cs typeface="Times New Roman" panose="02020603050405020304" pitchFamily="18" charset="0"/>
              </a:rPr>
              <a:t> nay </a:t>
            </a:r>
            <a:r>
              <a:rPr lang="en-US" sz="1400" dirty="0" err="1">
                <a:latin typeface="Times New Roman" panose="02020603050405020304" pitchFamily="18" charset="0"/>
                <a:cs typeface="Times New Roman" panose="02020603050405020304" pitchFamily="18" charset="0"/>
              </a:rPr>
              <a:t>trên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địa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bàn</a:t>
            </a:r>
            <a:r>
              <a:rPr lang="en-US" sz="1400" dirty="0">
                <a:latin typeface="Times New Roman" panose="02020603050405020304" pitchFamily="18" charset="0"/>
                <a:cs typeface="Times New Roman" panose="02020603050405020304" pitchFamily="18" charset="0"/>
              </a:rPr>
              <a:t> TPHCM </a:t>
            </a:r>
            <a:r>
              <a:rPr lang="en-US" sz="1400" dirty="0" err="1">
                <a:latin typeface="Times New Roman" panose="02020603050405020304" pitchFamily="18" charset="0"/>
                <a:cs typeface="Times New Roman" panose="02020603050405020304" pitchFamily="18" charset="0"/>
              </a:rPr>
              <a:t>có</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rất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nhiều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tụ</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điểm</a:t>
            </a:r>
            <a:r>
              <a:rPr lang="en-US" sz="1400" dirty="0">
                <a:latin typeface="Times New Roman" panose="02020603050405020304" pitchFamily="18" charset="0"/>
                <a:cs typeface="Times New Roman" panose="02020603050405020304" pitchFamily="18" charset="0"/>
              </a:rPr>
              <a:t> karaoke </a:t>
            </a:r>
            <a:r>
              <a:rPr lang="en-US" sz="1400" dirty="0" err="1">
                <a:latin typeface="Times New Roman" panose="02020603050405020304" pitchFamily="18" charset="0"/>
                <a:cs typeface="Times New Roman" panose="02020603050405020304" pitchFamily="18" charset="0"/>
              </a:rPr>
              <a:t>nhưng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chưa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thực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sư</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đáp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ứng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hết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các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cầu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cần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thiết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dành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quản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lý</a:t>
            </a:r>
            <a:r>
              <a:rPr lang="en-US" sz="1400" dirty="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Vì </a:t>
            </a:r>
            <a:r>
              <a:rPr lang="en-US" sz="1400" dirty="0" err="1">
                <a:latin typeface="Times New Roman" panose="02020603050405020304" pitchFamily="18" charset="0"/>
                <a:cs typeface="Times New Roman" panose="02020603050405020304" pitchFamily="18" charset="0"/>
              </a:rPr>
              <a:t>vậy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chúng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em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muốn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tạo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ra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công</a:t>
            </a:r>
            <a:r>
              <a:rPr lang="en-US" sz="1400" dirty="0">
                <a:latin typeface="Times New Roman" panose="02020603050405020304" pitchFamily="18" charset="0"/>
                <a:cs typeface="Times New Roman" panose="02020603050405020304" pitchFamily="18" charset="0"/>
              </a:rPr>
              <a:t> cụ </a:t>
            </a:r>
            <a:r>
              <a:rPr lang="en-US" sz="1400" dirty="0" err="1">
                <a:latin typeface="Times New Roman" panose="02020603050405020304" pitchFamily="18" charset="0"/>
                <a:cs typeface="Times New Roman" panose="02020603050405020304" pitchFamily="18" charset="0"/>
              </a:rPr>
              <a:t>tiện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dụng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giúp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người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quản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lý</a:t>
            </a:r>
            <a:r>
              <a:rPr lang="en-US" sz="1400" dirty="0">
                <a:latin typeface="Times New Roman" panose="02020603050405020304" pitchFamily="18" charset="0"/>
                <a:cs typeface="Times New Roman" panose="02020603050405020304" pitchFamily="18" charset="0"/>
              </a:rPr>
              <a:t> có </a:t>
            </a:r>
            <a:r>
              <a:rPr lang="en-US" sz="1400" dirty="0" err="1">
                <a:latin typeface="Times New Roman" panose="02020603050405020304" pitchFamily="18" charset="0"/>
                <a:cs typeface="Times New Roman" panose="02020603050405020304" pitchFamily="18" charset="0"/>
              </a:rPr>
              <a:t>một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cách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khác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đê</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biết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trước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gia</a:t>
            </a:r>
            <a:r>
              <a:rPr lang="en-US" sz="1400" dirty="0">
                <a:latin typeface="Times New Roman" panose="02020603050405020304" pitchFamily="18" charset="0"/>
                <a:cs typeface="Times New Roman" panose="02020603050405020304" pitchFamily="18" charset="0"/>
              </a:rPr>
              <a:t>́ cả </a:t>
            </a:r>
            <a:r>
              <a:rPr lang="en-US" sz="1400" dirty="0" err="1">
                <a:latin typeface="Times New Roman" panose="02020603050405020304" pitchFamily="18" charset="0"/>
                <a:cs typeface="Times New Roman" panose="02020603050405020304" pitchFamily="18" charset="0"/>
              </a:rPr>
              <a:t>va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cũng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như</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dịch</a:t>
            </a:r>
            <a:r>
              <a:rPr lang="en-US" sz="1400" dirty="0">
                <a:latin typeface="Times New Roman" panose="02020603050405020304" pitchFamily="18" charset="0"/>
                <a:cs typeface="Times New Roman" panose="02020603050405020304" pitchFamily="18" charset="0"/>
              </a:rPr>
              <a:t> vụ </a:t>
            </a:r>
            <a:r>
              <a:rPr lang="en-US" sz="1400" dirty="0" err="1">
                <a:latin typeface="Times New Roman" panose="02020603050405020304" pitchFamily="18" charset="0"/>
                <a:cs typeface="Times New Roman" panose="02020603050405020304" pitchFamily="18" charset="0"/>
              </a:rPr>
              <a:t>mang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lại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cách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tối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ưu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hiệu</a:t>
            </a:r>
            <a:r>
              <a:rPr lang="en-US" sz="1400" dirty="0">
                <a:latin typeface="Times New Roman" panose="02020603050405020304" pitchFamily="18" charset="0"/>
                <a:cs typeface="Times New Roman" panose="02020603050405020304" pitchFamily="18" charset="0"/>
              </a:rPr>
              <a:t> quả, </a:t>
            </a:r>
            <a:r>
              <a:rPr lang="en-US" sz="1400" dirty="0" err="1">
                <a:latin typeface="Times New Roman" panose="02020603050405020304" pitchFamily="18" charset="0"/>
                <a:cs typeface="Times New Roman" panose="02020603050405020304" pitchFamily="18" charset="0"/>
              </a:rPr>
              <a:t>đem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lại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sư</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thân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thiện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dê</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dàng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thao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tác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quản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lý</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Không</a:t>
            </a:r>
            <a:r>
              <a:rPr lang="en-US" sz="1400" dirty="0">
                <a:latin typeface="Times New Roman" panose="02020603050405020304" pitchFamily="18" charset="0"/>
                <a:cs typeface="Times New Roman" panose="02020603050405020304" pitchFamily="18" charset="0"/>
              </a:rPr>
              <a:t> chỉ </a:t>
            </a:r>
            <a:r>
              <a:rPr lang="en-US" sz="1400" dirty="0" err="1">
                <a:latin typeface="Times New Roman" panose="02020603050405020304" pitchFamily="18" charset="0"/>
                <a:cs typeface="Times New Roman" panose="02020603050405020304" pitchFamily="18" charset="0"/>
              </a:rPr>
              <a:t>vậy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chúng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em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còn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muốn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người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quản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ly</a:t>
            </a:r>
            <a:r>
              <a:rPr lang="en-US" sz="1400" dirty="0">
                <a:latin typeface="Times New Roman" panose="02020603050405020304" pitchFamily="18" charset="0"/>
                <a:cs typeface="Times New Roman" panose="02020603050405020304" pitchFamily="18" charset="0"/>
              </a:rPr>
              <a:t>́ có </a:t>
            </a:r>
            <a:r>
              <a:rPr lang="en-US" sz="1400" dirty="0" err="1">
                <a:latin typeface="Times New Roman" panose="02020603050405020304" pitchFamily="18" charset="0"/>
                <a:cs typeface="Times New Roman" panose="02020603050405020304" pitchFamily="18" charset="0"/>
              </a:rPr>
              <a:t>thư</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công</a:t>
            </a:r>
            <a:r>
              <a:rPr lang="en-US" sz="1400" dirty="0">
                <a:latin typeface="Times New Roman" panose="02020603050405020304" pitchFamily="18" charset="0"/>
                <a:cs typeface="Times New Roman" panose="02020603050405020304" pitchFamily="18" charset="0"/>
              </a:rPr>
              <a:t> cụ </a:t>
            </a:r>
            <a:r>
              <a:rPr lang="en-US" sz="1400" dirty="0" err="1">
                <a:latin typeface="Times New Roman" panose="02020603050405020304" pitchFamily="18" charset="0"/>
                <a:cs typeface="Times New Roman" panose="02020603050405020304" pitchFamily="18" charset="0"/>
              </a:rPr>
              <a:t>mang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tính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hiện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đại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hơn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không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còn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phải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ghi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chép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tính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tiền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công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vừa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mất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công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còn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sai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sót</a:t>
            </a:r>
            <a:r>
              <a:rPr lang="en-US" sz="1400" dirty="0">
                <a:latin typeface="Times New Roman" panose="02020603050405020304" pitchFamily="18" charset="0"/>
                <a:cs typeface="Times New Roman" panose="02020603050405020304" pitchFamily="18" charset="0"/>
              </a:rPr>
              <a:t>. </a:t>
            </a:r>
            <a:endParaRPr lang="en-GB" sz="1400" dirty="0">
              <a:latin typeface="Times New Roman" panose="02020603050405020304" pitchFamily="18" charset="0"/>
              <a:cs typeface="Times New Roman" panose="02020603050405020304" pitchFamily="18" charset="0"/>
            </a:endParaRPr>
          </a:p>
          <a:p>
            <a:r>
              <a:rPr lang="en-US" sz="1400" dirty="0" err="1">
                <a:latin typeface="Times New Roman" panose="02020603050405020304" pitchFamily="18" charset="0"/>
                <a:cs typeface="Times New Roman" panose="02020603050405020304" pitchFamily="18" charset="0"/>
              </a:rPr>
              <a:t>Hê</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thống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quản</a:t>
            </a:r>
            <a:r>
              <a:rPr lang="en-US" sz="1400" dirty="0">
                <a:latin typeface="Times New Roman" panose="02020603050405020304" pitchFamily="18" charset="0"/>
                <a:cs typeface="Times New Roman" panose="02020603050405020304" pitchFamily="18" charset="0"/>
              </a:rPr>
              <a:t> lí Karaoke là </a:t>
            </a:r>
            <a:r>
              <a:rPr lang="en-US" sz="1400" dirty="0" err="1">
                <a:latin typeface="Times New Roman" panose="02020603050405020304" pitchFamily="18" charset="0"/>
                <a:cs typeface="Times New Roman" panose="02020603050405020304" pitchFamily="18" charset="0"/>
              </a:rPr>
              <a:t>hê</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thống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dùng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nhân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viên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của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quán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hê</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thống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này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giúp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người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quản</a:t>
            </a:r>
            <a:r>
              <a:rPr lang="en-US" sz="1400" dirty="0">
                <a:latin typeface="Times New Roman" panose="02020603050405020304" pitchFamily="18" charset="0"/>
                <a:cs typeface="Times New Roman" panose="02020603050405020304" pitchFamily="18" charset="0"/>
              </a:rPr>
              <a:t> lí có </a:t>
            </a:r>
            <a:r>
              <a:rPr lang="en-US" sz="1400" dirty="0" err="1">
                <a:latin typeface="Times New Roman" panose="02020603050405020304" pitchFamily="18" charset="0"/>
                <a:cs typeface="Times New Roman" panose="02020603050405020304" pitchFamily="18" charset="0"/>
              </a:rPr>
              <a:t>thê</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dê</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dàng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quản</a:t>
            </a:r>
            <a:r>
              <a:rPr lang="en-US" sz="1400" dirty="0">
                <a:latin typeface="Times New Roman" panose="02020603050405020304" pitchFamily="18" charset="0"/>
                <a:cs typeface="Times New Roman" panose="02020603050405020304" pitchFamily="18" charset="0"/>
              </a:rPr>
              <a:t> lí </a:t>
            </a:r>
            <a:r>
              <a:rPr lang="en-US" sz="1400" dirty="0" err="1">
                <a:latin typeface="Times New Roman" panose="02020603050405020304" pitchFamily="18" charset="0"/>
                <a:cs typeface="Times New Roman" panose="02020603050405020304" pitchFamily="18" charset="0"/>
              </a:rPr>
              <a:t>các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nghiệp</a:t>
            </a:r>
            <a:r>
              <a:rPr lang="en-US" sz="1400" dirty="0">
                <a:latin typeface="Times New Roman" panose="02020603050405020304" pitchFamily="18" charset="0"/>
                <a:cs typeface="Times New Roman" panose="02020603050405020304" pitchFamily="18" charset="0"/>
              </a:rPr>
              <a:t> vụ </a:t>
            </a:r>
            <a:r>
              <a:rPr lang="en-US" sz="1400" dirty="0" err="1">
                <a:latin typeface="Times New Roman" panose="02020603050405020304" pitchFamily="18" charset="0"/>
                <a:cs typeface="Times New Roman" panose="02020603050405020304" pitchFamily="18" charset="0"/>
              </a:rPr>
              <a:t>dịch</a:t>
            </a:r>
            <a:r>
              <a:rPr lang="en-US" sz="1400" dirty="0">
                <a:latin typeface="Times New Roman" panose="02020603050405020304" pitchFamily="18" charset="0"/>
                <a:cs typeface="Times New Roman" panose="02020603050405020304" pitchFamily="18" charset="0"/>
              </a:rPr>
              <a:t> vụ </a:t>
            </a:r>
            <a:r>
              <a:rPr lang="en-US" sz="1400" dirty="0" err="1">
                <a:latin typeface="Times New Roman" panose="02020603050405020304" pitchFamily="18" charset="0"/>
                <a:cs typeface="Times New Roman" panose="02020603050405020304" pitchFamily="18" charset="0"/>
              </a:rPr>
              <a:t>của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quán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một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cách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tối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ưu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hiệu</a:t>
            </a:r>
            <a:r>
              <a:rPr lang="en-US" sz="1400" dirty="0">
                <a:latin typeface="Times New Roman" panose="02020603050405020304" pitchFamily="18" charset="0"/>
                <a:cs typeface="Times New Roman" panose="02020603050405020304" pitchFamily="18" charset="0"/>
              </a:rPr>
              <a:t> quả. </a:t>
            </a:r>
            <a:r>
              <a:rPr lang="en-US" sz="1400" dirty="0" err="1">
                <a:latin typeface="Times New Roman" panose="02020603050405020304" pitchFamily="18" charset="0"/>
                <a:cs typeface="Times New Roman" panose="02020603050405020304" pitchFamily="18" charset="0"/>
              </a:rPr>
              <a:t>Một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hê</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thống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quản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lý</a:t>
            </a:r>
            <a:r>
              <a:rPr lang="en-US" sz="1400" dirty="0">
                <a:latin typeface="Times New Roman" panose="02020603050405020304" pitchFamily="18" charset="0"/>
                <a:cs typeface="Times New Roman" panose="02020603050405020304" pitchFamily="18" charset="0"/>
              </a:rPr>
              <a:t> Karaoke </a:t>
            </a:r>
            <a:r>
              <a:rPr lang="en-US" sz="1400" dirty="0" err="1">
                <a:latin typeface="Times New Roman" panose="02020603050405020304" pitchFamily="18" charset="0"/>
                <a:cs typeface="Times New Roman" panose="02020603050405020304" pitchFamily="18" charset="0"/>
              </a:rPr>
              <a:t>cần</a:t>
            </a:r>
            <a:r>
              <a:rPr lang="en-US" sz="1400" dirty="0">
                <a:latin typeface="Times New Roman" panose="02020603050405020304" pitchFamily="18" charset="0"/>
                <a:cs typeface="Times New Roman" panose="02020603050405020304" pitchFamily="18" charset="0"/>
              </a:rPr>
              <a:t> có: </a:t>
            </a:r>
            <a:r>
              <a:rPr lang="en-US" sz="1400" dirty="0" err="1">
                <a:latin typeface="Times New Roman" panose="02020603050405020304" pitchFamily="18" charset="0"/>
                <a:cs typeface="Times New Roman" panose="02020603050405020304" pitchFamily="18" charset="0"/>
              </a:rPr>
              <a:t>Hệ</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thống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quản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lý</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phòng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hát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quản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lý</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đơn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giá</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xuất</a:t>
            </a:r>
            <a:r>
              <a:rPr lang="en-US" sz="1400" dirty="0">
                <a:latin typeface="Times New Roman" panose="02020603050405020304" pitchFamily="18" charset="0"/>
                <a:cs typeface="Times New Roman" panose="02020603050405020304" pitchFamily="18" charset="0"/>
              </a:rPr>
              <a:t> bills (in </a:t>
            </a:r>
            <a:r>
              <a:rPr lang="en-US" sz="1400" dirty="0" err="1">
                <a:latin typeface="Times New Roman" panose="02020603050405020304" pitchFamily="18" charset="0"/>
                <a:cs typeface="Times New Roman" panose="02020603050405020304" pitchFamily="18" charset="0"/>
              </a:rPr>
              <a:t>hóa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đơn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quản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lý</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tính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tiền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doanh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hàng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tháng</a:t>
            </a:r>
            <a:r>
              <a:rPr lang="en-US" sz="1400" dirty="0">
                <a:latin typeface="Times New Roman" panose="02020603050405020304" pitchFamily="18" charset="0"/>
                <a:cs typeface="Times New Roman" panose="02020603050405020304" pitchFamily="18" charset="0"/>
              </a:rPr>
              <a:t>.</a:t>
            </a:r>
            <a:endParaRPr lang="en-GB"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7131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43554" y="1960930"/>
            <a:ext cx="3817625" cy="725349"/>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75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sz="2400"/>
              <a:t>Chương 6: Kiểm thử</a:t>
            </a:r>
          </a:p>
        </p:txBody>
      </p:sp>
      <p:pic>
        <p:nvPicPr>
          <p:cNvPr id="2" name="Picture 1"/>
          <p:cNvPicPr>
            <a:picLocks noChangeAspect="1"/>
          </p:cNvPicPr>
          <p:nvPr/>
        </p:nvPicPr>
        <p:blipFill>
          <a:blip r:embed="rId2"/>
          <a:stretch>
            <a:fillRect/>
          </a:stretch>
        </p:blipFill>
        <p:spPr>
          <a:xfrm>
            <a:off x="3961179" y="47746"/>
            <a:ext cx="5039266" cy="5039265"/>
          </a:xfrm>
          <a:prstGeom prst="rect">
            <a:avLst/>
          </a:prstGeom>
        </p:spPr>
      </p:pic>
    </p:spTree>
    <p:extLst>
      <p:ext uri="{BB962C8B-B14F-4D97-AF65-F5344CB8AC3E}">
        <p14:creationId xmlns:p14="http://schemas.microsoft.com/office/powerpoint/2010/main" val="1305933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43554" y="1960930"/>
            <a:ext cx="3817625" cy="725349"/>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75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sz="2400"/>
              <a:t>Chương 6: Kiểm thử</a:t>
            </a:r>
          </a:p>
        </p:txBody>
      </p:sp>
      <p:pic>
        <p:nvPicPr>
          <p:cNvPr id="3" name="Picture 2"/>
          <p:cNvPicPr>
            <a:picLocks noChangeAspect="1"/>
          </p:cNvPicPr>
          <p:nvPr/>
        </p:nvPicPr>
        <p:blipFill>
          <a:blip r:embed="rId2"/>
          <a:stretch>
            <a:fillRect/>
          </a:stretch>
        </p:blipFill>
        <p:spPr>
          <a:xfrm>
            <a:off x="4113885" y="-1"/>
            <a:ext cx="4886559" cy="5130887"/>
          </a:xfrm>
          <a:prstGeom prst="rect">
            <a:avLst/>
          </a:prstGeom>
        </p:spPr>
      </p:pic>
    </p:spTree>
    <p:extLst>
      <p:ext uri="{BB962C8B-B14F-4D97-AF65-F5344CB8AC3E}">
        <p14:creationId xmlns:p14="http://schemas.microsoft.com/office/powerpoint/2010/main" val="3227319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43554" y="1960930"/>
            <a:ext cx="3817625" cy="725349"/>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75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sz="2400"/>
              <a:t>Chương 6: Kiểm thử</a:t>
            </a:r>
          </a:p>
        </p:txBody>
      </p:sp>
      <p:pic>
        <p:nvPicPr>
          <p:cNvPr id="4" name="Picture 3"/>
          <p:cNvPicPr>
            <a:picLocks noChangeAspect="1"/>
          </p:cNvPicPr>
          <p:nvPr/>
        </p:nvPicPr>
        <p:blipFill>
          <a:blip r:embed="rId2"/>
          <a:stretch>
            <a:fillRect/>
          </a:stretch>
        </p:blipFill>
        <p:spPr>
          <a:xfrm>
            <a:off x="3961179" y="-1"/>
            <a:ext cx="5039266" cy="5113371"/>
          </a:xfrm>
          <a:prstGeom prst="rect">
            <a:avLst/>
          </a:prstGeom>
        </p:spPr>
      </p:pic>
    </p:spTree>
    <p:extLst>
      <p:ext uri="{BB962C8B-B14F-4D97-AF65-F5344CB8AC3E}">
        <p14:creationId xmlns:p14="http://schemas.microsoft.com/office/powerpoint/2010/main" val="5046840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503065" y="128470"/>
            <a:ext cx="5344675" cy="572644"/>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75000" lnSpcReduction="2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sz="3000">
                <a:latin typeface="Arial" panose="020B0604020202020204" pitchFamily="34" charset="0"/>
                <a:cs typeface="Arial" panose="020B0604020202020204" pitchFamily="34" charset="0"/>
              </a:rPr>
              <a:t>Chương 7: Kết luận - Hướng phát triển</a:t>
            </a:r>
          </a:p>
        </p:txBody>
      </p:sp>
      <p:sp>
        <p:nvSpPr>
          <p:cNvPr id="7" name="Title 3"/>
          <p:cNvSpPr>
            <a:spLocks noGrp="1"/>
          </p:cNvSpPr>
          <p:nvPr>
            <p:ph type="title"/>
          </p:nvPr>
        </p:nvSpPr>
        <p:spPr>
          <a:xfrm>
            <a:off x="143555" y="701114"/>
            <a:ext cx="3206805" cy="458115"/>
          </a:xfrm>
        </p:spPr>
        <p:txBody>
          <a:bodyPr>
            <a:noAutofit/>
          </a:bodyPr>
          <a:lstStyle/>
          <a:p>
            <a:r>
              <a:rPr lang="en-US" sz="2400"/>
              <a:t>7.1 Kết luận</a:t>
            </a:r>
            <a:endParaRPr lang="en-US" sz="2400" dirty="0"/>
          </a:p>
        </p:txBody>
      </p:sp>
      <p:sp>
        <p:nvSpPr>
          <p:cNvPr id="8" name="Title 3"/>
          <p:cNvSpPr txBox="1">
            <a:spLocks/>
          </p:cNvSpPr>
          <p:nvPr/>
        </p:nvSpPr>
        <p:spPr>
          <a:xfrm>
            <a:off x="448965" y="1159229"/>
            <a:ext cx="3206805" cy="45811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r>
              <a:rPr lang="en-US" sz="1600"/>
              <a:t>7.1.1 Kết quả đạt được của đồ án</a:t>
            </a:r>
            <a:endParaRPr lang="en-US" sz="1600" dirty="0"/>
          </a:p>
        </p:txBody>
      </p:sp>
      <p:sp>
        <p:nvSpPr>
          <p:cNvPr id="9" name="Title 3"/>
          <p:cNvSpPr txBox="1">
            <a:spLocks/>
          </p:cNvSpPr>
          <p:nvPr/>
        </p:nvSpPr>
        <p:spPr>
          <a:xfrm>
            <a:off x="448965" y="2877160"/>
            <a:ext cx="3206805" cy="45811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r>
              <a:rPr lang="en-US" sz="1600"/>
              <a:t>7.1.2 Hạn chế của đồ án</a:t>
            </a:r>
            <a:endParaRPr lang="en-US" sz="1600" dirty="0"/>
          </a:p>
        </p:txBody>
      </p:sp>
      <p:sp>
        <p:nvSpPr>
          <p:cNvPr id="10" name="Content Placeholder 2"/>
          <p:cNvSpPr>
            <a:spLocks noGrp="1"/>
          </p:cNvSpPr>
          <p:nvPr>
            <p:ph idx="1"/>
          </p:nvPr>
        </p:nvSpPr>
        <p:spPr>
          <a:xfrm>
            <a:off x="67201" y="3335275"/>
            <a:ext cx="6031849" cy="1374343"/>
          </a:xfrm>
        </p:spPr>
        <p:txBody>
          <a:bodyPr>
            <a:normAutofit/>
          </a:bodyPr>
          <a:lstStyle/>
          <a:p>
            <a:pPr marR="0" algn="just">
              <a:lnSpc>
                <a:spcPct val="120000"/>
              </a:lnSpc>
              <a:spcBef>
                <a:spcPts val="0"/>
              </a:spcBef>
              <a:spcAft>
                <a:spcPts val="0"/>
              </a:spcAft>
              <a:buFont typeface="Wingdings" panose="05000000000000000000" pitchFamily="2" charset="2"/>
              <a:buChar char="q"/>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Chưa có chức năng Thống kê.</a:t>
            </a:r>
          </a:p>
          <a:p>
            <a:pPr marR="0" algn="just">
              <a:lnSpc>
                <a:spcPct val="120000"/>
              </a:lnSpc>
              <a:spcBef>
                <a:spcPts val="0"/>
              </a:spcBef>
              <a:spcAft>
                <a:spcPts val="0"/>
              </a:spcAft>
              <a:buFont typeface="Wingdings" panose="05000000000000000000" pitchFamily="2" charset="2"/>
              <a:buChar char="q"/>
            </a:pPr>
            <a:r>
              <a:rPr lang="en-US" sz="1600">
                <a:effectLst/>
                <a:latin typeface="Times New Roman" panose="02020603050405020304" pitchFamily="18" charset="0"/>
                <a:ea typeface="Calibri" panose="020F0502020204030204" pitchFamily="34" charset="0"/>
                <a:cs typeface="Times New Roman" panose="02020603050405020304" pitchFamily="18" charset="0"/>
              </a:rPr>
              <a:t>Giao diện còn khá đơn sơ.</a:t>
            </a:r>
          </a:p>
          <a:p>
            <a:pPr marR="0" algn="just">
              <a:lnSpc>
                <a:spcPct val="120000"/>
              </a:lnSpc>
              <a:spcBef>
                <a:spcPts val="0"/>
              </a:spcBef>
              <a:spcAft>
                <a:spcPts val="0"/>
              </a:spcAft>
              <a:buFont typeface="Wingdings" panose="05000000000000000000" pitchFamily="2" charset="2"/>
              <a:buChar char="q"/>
            </a:pPr>
            <a:r>
              <a:rPr lang="en-US" sz="1600">
                <a:latin typeface="Times New Roman" panose="02020603050405020304" pitchFamily="18" charset="0"/>
                <a:ea typeface="Calibri" panose="020F0502020204030204" pitchFamily="34" charset="0"/>
                <a:cs typeface="Times New Roman" panose="02020603050405020304" pitchFamily="18" charset="0"/>
              </a:rPr>
              <a:t>Dữ liệu chưa được tối ưu hóa nhất có thể.</a:t>
            </a:r>
          </a:p>
        </p:txBody>
      </p:sp>
      <p:sp>
        <p:nvSpPr>
          <p:cNvPr id="11" name="Content Placeholder 2"/>
          <p:cNvSpPr txBox="1">
            <a:spLocks/>
          </p:cNvSpPr>
          <p:nvPr/>
        </p:nvSpPr>
        <p:spPr>
          <a:xfrm>
            <a:off x="67202" y="1560081"/>
            <a:ext cx="6566315" cy="13743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Dubai" panose="020B0503030403030204" pitchFamily="34" charset="-78"/>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Dubai" panose="020B0503030403030204" pitchFamily="34" charset="-78"/>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Dubai" panose="020B0503030403030204" pitchFamily="34" charset="-78"/>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Dubai" panose="020B0503030403030204" pitchFamily="34" charset="-78"/>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Dubai" panose="020B0503030403030204" pitchFamily="34" charset="-78"/>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0000"/>
              </a:lnSpc>
              <a:spcBef>
                <a:spcPts val="0"/>
              </a:spcBef>
              <a:buFont typeface="Wingdings" panose="05000000000000000000" pitchFamily="2" charset="2"/>
              <a:buChar char="q"/>
            </a:pPr>
            <a:r>
              <a:rPr lang="en-US" sz="16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Phần mềm có các chức năng cơ bản như đăng nhập, đăng xuất, thêm khách hàng/ nhân viên, tìm kiếm thông tin, cập nhật thông tin, xóa khách hàng/ nhân viên, tạo hóa đơn, lưu hóa đơn, …</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6671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53" presetClass="entr" presetSubtype="16"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 calcmode="lin" valueType="num">
                                      <p:cBhvr>
                                        <p:cTn id="19" dur="1250" fill="hold"/>
                                        <p:tgtEl>
                                          <p:spTgt spid="10">
                                            <p:txEl>
                                              <p:pRg st="0" end="0"/>
                                            </p:txEl>
                                          </p:spTgt>
                                        </p:tgtEl>
                                        <p:attrNameLst>
                                          <p:attrName>ppt_w</p:attrName>
                                        </p:attrNameLst>
                                      </p:cBhvr>
                                      <p:tavLst>
                                        <p:tav tm="0">
                                          <p:val>
                                            <p:fltVal val="0"/>
                                          </p:val>
                                        </p:tav>
                                        <p:tav tm="100000">
                                          <p:val>
                                            <p:strVal val="#ppt_w"/>
                                          </p:val>
                                        </p:tav>
                                      </p:tavLst>
                                    </p:anim>
                                    <p:anim calcmode="lin" valueType="num">
                                      <p:cBhvr>
                                        <p:cTn id="20" dur="125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21" dur="1250"/>
                                        <p:tgtEl>
                                          <p:spTgt spid="10">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0">
                                            <p:txEl>
                                              <p:pRg st="1" end="1"/>
                                            </p:txEl>
                                          </p:spTgt>
                                        </p:tgtEl>
                                        <p:attrNameLst>
                                          <p:attrName>style.visibility</p:attrName>
                                        </p:attrNameLst>
                                      </p:cBhvr>
                                      <p:to>
                                        <p:strVal val="visible"/>
                                      </p:to>
                                    </p:set>
                                    <p:anim calcmode="lin" valueType="num">
                                      <p:cBhvr>
                                        <p:cTn id="26" dur="1250" fill="hold"/>
                                        <p:tgtEl>
                                          <p:spTgt spid="10">
                                            <p:txEl>
                                              <p:pRg st="1" end="1"/>
                                            </p:txEl>
                                          </p:spTgt>
                                        </p:tgtEl>
                                        <p:attrNameLst>
                                          <p:attrName>ppt_w</p:attrName>
                                        </p:attrNameLst>
                                      </p:cBhvr>
                                      <p:tavLst>
                                        <p:tav tm="0">
                                          <p:val>
                                            <p:fltVal val="0"/>
                                          </p:val>
                                        </p:tav>
                                        <p:tav tm="100000">
                                          <p:val>
                                            <p:strVal val="#ppt_w"/>
                                          </p:val>
                                        </p:tav>
                                      </p:tavLst>
                                    </p:anim>
                                    <p:anim calcmode="lin" valueType="num">
                                      <p:cBhvr>
                                        <p:cTn id="27" dur="1250" fill="hold"/>
                                        <p:tgtEl>
                                          <p:spTgt spid="10">
                                            <p:txEl>
                                              <p:pRg st="1" end="1"/>
                                            </p:txEl>
                                          </p:spTgt>
                                        </p:tgtEl>
                                        <p:attrNameLst>
                                          <p:attrName>ppt_h</p:attrName>
                                        </p:attrNameLst>
                                      </p:cBhvr>
                                      <p:tavLst>
                                        <p:tav tm="0">
                                          <p:val>
                                            <p:fltVal val="0"/>
                                          </p:val>
                                        </p:tav>
                                        <p:tav tm="100000">
                                          <p:val>
                                            <p:strVal val="#ppt_h"/>
                                          </p:val>
                                        </p:tav>
                                      </p:tavLst>
                                    </p:anim>
                                    <p:animEffect transition="in" filter="fade">
                                      <p:cBhvr>
                                        <p:cTn id="28" dur="1250"/>
                                        <p:tgtEl>
                                          <p:spTgt spid="10">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0">
                                            <p:txEl>
                                              <p:pRg st="2" end="2"/>
                                            </p:txEl>
                                          </p:spTgt>
                                        </p:tgtEl>
                                        <p:attrNameLst>
                                          <p:attrName>style.visibility</p:attrName>
                                        </p:attrNameLst>
                                      </p:cBhvr>
                                      <p:to>
                                        <p:strVal val="visible"/>
                                      </p:to>
                                    </p:set>
                                    <p:anim calcmode="lin" valueType="num">
                                      <p:cBhvr>
                                        <p:cTn id="33" dur="1250" fill="hold"/>
                                        <p:tgtEl>
                                          <p:spTgt spid="10">
                                            <p:txEl>
                                              <p:pRg st="2" end="2"/>
                                            </p:txEl>
                                          </p:spTgt>
                                        </p:tgtEl>
                                        <p:attrNameLst>
                                          <p:attrName>ppt_w</p:attrName>
                                        </p:attrNameLst>
                                      </p:cBhvr>
                                      <p:tavLst>
                                        <p:tav tm="0">
                                          <p:val>
                                            <p:fltVal val="0"/>
                                          </p:val>
                                        </p:tav>
                                        <p:tav tm="100000">
                                          <p:val>
                                            <p:strVal val="#ppt_w"/>
                                          </p:val>
                                        </p:tav>
                                      </p:tavLst>
                                    </p:anim>
                                    <p:anim calcmode="lin" valueType="num">
                                      <p:cBhvr>
                                        <p:cTn id="34" dur="1250" fill="hold"/>
                                        <p:tgtEl>
                                          <p:spTgt spid="10">
                                            <p:txEl>
                                              <p:pRg st="2" end="2"/>
                                            </p:txEl>
                                          </p:spTgt>
                                        </p:tgtEl>
                                        <p:attrNameLst>
                                          <p:attrName>ppt_h</p:attrName>
                                        </p:attrNameLst>
                                      </p:cBhvr>
                                      <p:tavLst>
                                        <p:tav tm="0">
                                          <p:val>
                                            <p:fltVal val="0"/>
                                          </p:val>
                                        </p:tav>
                                        <p:tav tm="100000">
                                          <p:val>
                                            <p:strVal val="#ppt_h"/>
                                          </p:val>
                                        </p:tav>
                                      </p:tavLst>
                                    </p:anim>
                                    <p:animEffect transition="in" filter="fade">
                                      <p:cBhvr>
                                        <p:cTn id="35" dur="1250"/>
                                        <p:tgtEl>
                                          <p:spTgt spid="10">
                                            <p:txEl>
                                              <p:pRg st="2" end="2"/>
                                            </p:txEl>
                                          </p:spTgt>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1">
                                            <p:txEl>
                                              <p:pRg st="0" end="0"/>
                                            </p:txEl>
                                          </p:spTgt>
                                        </p:tgtEl>
                                        <p:attrNameLst>
                                          <p:attrName>style.visibility</p:attrName>
                                        </p:attrNameLst>
                                      </p:cBhvr>
                                      <p:to>
                                        <p:strVal val="visible"/>
                                      </p:to>
                                    </p:set>
                                    <p:anim calcmode="lin" valueType="num">
                                      <p:cBhvr>
                                        <p:cTn id="38" dur="1250" fill="hold"/>
                                        <p:tgtEl>
                                          <p:spTgt spid="11">
                                            <p:txEl>
                                              <p:pRg st="0" end="0"/>
                                            </p:txEl>
                                          </p:spTgt>
                                        </p:tgtEl>
                                        <p:attrNameLst>
                                          <p:attrName>ppt_w</p:attrName>
                                        </p:attrNameLst>
                                      </p:cBhvr>
                                      <p:tavLst>
                                        <p:tav tm="0">
                                          <p:val>
                                            <p:fltVal val="0"/>
                                          </p:val>
                                        </p:tav>
                                        <p:tav tm="100000">
                                          <p:val>
                                            <p:strVal val="#ppt_w"/>
                                          </p:val>
                                        </p:tav>
                                      </p:tavLst>
                                    </p:anim>
                                    <p:anim calcmode="lin" valueType="num">
                                      <p:cBhvr>
                                        <p:cTn id="39" dur="125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40" dur="125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build="p"/>
      <p:bldP spid="11"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503065" y="128470"/>
            <a:ext cx="5344675" cy="572644"/>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75000" lnSpcReduction="2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sz="3000">
                <a:latin typeface="Arial" panose="020B0604020202020204" pitchFamily="34" charset="0"/>
                <a:cs typeface="Arial" panose="020B0604020202020204" pitchFamily="34" charset="0"/>
              </a:rPr>
              <a:t>Chương 7: Kết luận - Hướng phát triển</a:t>
            </a:r>
          </a:p>
        </p:txBody>
      </p:sp>
      <p:sp>
        <p:nvSpPr>
          <p:cNvPr id="3" name="Rectangle 2"/>
          <p:cNvSpPr/>
          <p:nvPr/>
        </p:nvSpPr>
        <p:spPr>
          <a:xfrm>
            <a:off x="1059785" y="1141667"/>
            <a:ext cx="5492805" cy="36933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ctr"/>
            <a:r>
              <a:rPr lang="en-US" dirty="0">
                <a:latin typeface="Times New Roman" panose="02020603050405020304" pitchFamily="18" charset="0"/>
                <a:ea typeface="MS Mincho" panose="02020609040205080304" pitchFamily="49" charset="-128"/>
              </a:rPr>
              <a:t>DỰ ÁN PHÁT TRIỂN ỨNG DỤNG KARAOKE NICE</a:t>
            </a:r>
            <a:endParaRPr lang="en-GB" dirty="0"/>
          </a:p>
        </p:txBody>
      </p:sp>
      <p:sp>
        <p:nvSpPr>
          <p:cNvPr id="7" name="Title 3"/>
          <p:cNvSpPr>
            <a:spLocks noGrp="1"/>
          </p:cNvSpPr>
          <p:nvPr>
            <p:ph type="title"/>
          </p:nvPr>
        </p:nvSpPr>
        <p:spPr>
          <a:xfrm>
            <a:off x="143555" y="352618"/>
            <a:ext cx="3206805" cy="458115"/>
          </a:xfrm>
        </p:spPr>
        <p:txBody>
          <a:bodyPr>
            <a:noAutofit/>
          </a:bodyPr>
          <a:lstStyle/>
          <a:p>
            <a:r>
              <a:rPr lang="en-US" sz="2400"/>
              <a:t>7.2 Hướng phát triển</a:t>
            </a:r>
            <a:endParaRPr lang="en-US" sz="2400" dirty="0"/>
          </a:p>
        </p:txBody>
      </p:sp>
      <p:sp>
        <p:nvSpPr>
          <p:cNvPr id="2" name="Rectangle 1"/>
          <p:cNvSpPr/>
          <p:nvPr/>
        </p:nvSpPr>
        <p:spPr>
          <a:xfrm>
            <a:off x="699904" y="2301368"/>
            <a:ext cx="5606321" cy="1331134"/>
          </a:xfrm>
          <a:prstGeom prst="rect">
            <a:avLst/>
          </a:prstGeom>
        </p:spPr>
        <p:txBody>
          <a:bodyPr wrap="square">
            <a:spAutoFit/>
          </a:bodyPr>
          <a:lstStyle/>
          <a:p>
            <a:pPr indent="450850">
              <a:lnSpc>
                <a:spcPct val="115000"/>
              </a:lnSpc>
              <a:spcAft>
                <a:spcPts val="1000"/>
              </a:spcAft>
            </a:pPr>
            <a:r>
              <a:rPr lang="en-US" sz="1400" dirty="0">
                <a:latin typeface="Times New Roman" panose="02020603050405020304" pitchFamily="18" charset="0"/>
                <a:cs typeface="Times New Roman" panose="02020603050405020304" pitchFamily="18" charset="0"/>
              </a:rPr>
              <a:t>Sau </a:t>
            </a:r>
            <a:r>
              <a:rPr lang="en-US" sz="1400" dirty="0" err="1">
                <a:latin typeface="Times New Roman" panose="02020603050405020304" pitchFamily="18" charset="0"/>
                <a:cs typeface="Times New Roman" panose="02020603050405020304" pitchFamily="18" charset="0"/>
              </a:rPr>
              <a:t>khi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tiến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hành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nghiên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cứu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thị</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trường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nhận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thấy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được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cầu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giải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trí</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sử</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dụng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dịch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vụ</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của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xã</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hội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ngày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càng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cao</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tiềm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năng</a:t>
            </a:r>
            <a:r>
              <a:rPr lang="en-US" sz="1400" dirty="0">
                <a:latin typeface="Times New Roman" panose="02020603050405020304" pitchFamily="18" charset="0"/>
                <a:cs typeface="Times New Roman" panose="02020603050405020304" pitchFamily="18" charset="0"/>
              </a:rPr>
              <a:t> to </a:t>
            </a:r>
            <a:r>
              <a:rPr lang="en-US" sz="1400" dirty="0" err="1">
                <a:latin typeface="Times New Roman" panose="02020603050405020304" pitchFamily="18" charset="0"/>
                <a:cs typeface="Times New Roman" panose="02020603050405020304" pitchFamily="18" charset="0"/>
              </a:rPr>
              <a:t>lớn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của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việc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phát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triển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ứng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dụng</a:t>
            </a:r>
            <a:r>
              <a:rPr lang="en-US" sz="1400" dirty="0">
                <a:latin typeface="Times New Roman" panose="02020603050405020304" pitchFamily="18" charset="0"/>
                <a:cs typeface="Times New Roman" panose="02020603050405020304" pitchFamily="18" charset="0"/>
              </a:rPr>
              <a:t> CNTT </a:t>
            </a:r>
            <a:r>
              <a:rPr lang="en-US" sz="1400" dirty="0" err="1">
                <a:latin typeface="Times New Roman" panose="02020603050405020304" pitchFamily="18" charset="0"/>
                <a:cs typeface="Times New Roman" panose="02020603050405020304" pitchFamily="18" charset="0"/>
              </a:rPr>
              <a:t>vào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ngành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dịch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vụ</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giải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trí</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nhóm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của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em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đã</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tiến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hành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thực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ứng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dụng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dành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cầu</a:t>
            </a:r>
            <a:r>
              <a:rPr lang="en-US" sz="1400" dirty="0">
                <a:latin typeface="Times New Roman" panose="02020603050405020304" pitchFamily="18" charset="0"/>
                <a:cs typeface="Times New Roman" panose="02020603050405020304" pitchFamily="18" charset="0"/>
              </a:rPr>
              <a:t> ca </a:t>
            </a:r>
            <a:r>
              <a:rPr lang="en-US" sz="1400" dirty="0" err="1">
                <a:latin typeface="Times New Roman" panose="02020603050405020304" pitchFamily="18" charset="0"/>
                <a:cs typeface="Times New Roman" panose="02020603050405020304" pitchFamily="18" charset="0"/>
              </a:rPr>
              <a:t>hát</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giải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trí</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sau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những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giờ</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làm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việc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mệt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mỏi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với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dự</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án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là</a:t>
            </a:r>
            <a:r>
              <a:rPr lang="en-US" sz="1400" dirty="0">
                <a:latin typeface="Times New Roman" panose="02020603050405020304" pitchFamily="18" charset="0"/>
                <a:cs typeface="Times New Roman" panose="02020603050405020304" pitchFamily="18" charset="0"/>
              </a:rPr>
              <a:t> KARAOKE NICE.</a:t>
            </a:r>
            <a:endParaRPr lang="en-GB"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208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503065" y="128470"/>
            <a:ext cx="5344675" cy="572644"/>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75000" lnSpcReduction="2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sz="3000">
                <a:latin typeface="Arial" panose="020B0604020202020204" pitchFamily="34" charset="0"/>
                <a:cs typeface="Arial" panose="020B0604020202020204" pitchFamily="34" charset="0"/>
              </a:rPr>
              <a:t>Chương 7: Kết luận - Hướng phát triển</a:t>
            </a:r>
          </a:p>
        </p:txBody>
      </p:sp>
      <p:sp>
        <p:nvSpPr>
          <p:cNvPr id="3" name="Rectangle 2"/>
          <p:cNvSpPr/>
          <p:nvPr/>
        </p:nvSpPr>
        <p:spPr>
          <a:xfrm>
            <a:off x="1517900" y="891995"/>
            <a:ext cx="5492805" cy="36933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ctr"/>
            <a:r>
              <a:rPr lang="en-US">
                <a:latin typeface="Times New Roman" panose="02020603050405020304" pitchFamily="18" charset="0"/>
                <a:ea typeface="MS Mincho" panose="02020609040205080304" pitchFamily="49" charset="-128"/>
              </a:rPr>
              <a:t>DỰ ÁN PHÁT TRIỂN ỨNG DỤNG KARAOKE NICE</a:t>
            </a:r>
            <a:endParaRPr lang="en-GB"/>
          </a:p>
        </p:txBody>
      </p:sp>
      <p:sp>
        <p:nvSpPr>
          <p:cNvPr id="5" name="Rectangle 4"/>
          <p:cNvSpPr/>
          <p:nvPr/>
        </p:nvSpPr>
        <p:spPr>
          <a:xfrm>
            <a:off x="296260" y="1303327"/>
            <a:ext cx="5650085" cy="3293209"/>
          </a:xfrm>
          <a:prstGeom prst="rect">
            <a:avLst/>
          </a:prstGeom>
        </p:spPr>
        <p:txBody>
          <a:bodyPr wrap="square">
            <a:spAutoFit/>
          </a:bodyPr>
          <a:lstStyle/>
          <a:p>
            <a:r>
              <a:rPr lang="en-US" sz="1600">
                <a:latin typeface="Times New Roman" panose="02020603050405020304" pitchFamily="18" charset="0"/>
                <a:cs typeface="Times New Roman" panose="02020603050405020304" pitchFamily="18" charset="0"/>
              </a:rPr>
              <a:t>Kế hoạch phát triển : </a:t>
            </a:r>
          </a:p>
          <a:p>
            <a:endParaRPr lang="en-GB" sz="160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Ø"/>
            </a:pPr>
            <a:r>
              <a:rPr lang="en-US" sz="1600">
                <a:latin typeface="Times New Roman" panose="02020603050405020304" pitchFamily="18" charset="0"/>
                <a:cs typeface="Times New Roman" panose="02020603050405020304" pitchFamily="18" charset="0"/>
              </a:rPr>
              <a:t>Quảng bá ứng dụng trên các nền tảng internet, kêu gọi đầu tư từ các nhà tài trợ thông qua các trang quảng bá sản phẩm startup.</a:t>
            </a:r>
            <a:endParaRPr lang="en-GB" sz="160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Ø"/>
            </a:pPr>
            <a:r>
              <a:rPr lang="en-US" sz="1600">
                <a:latin typeface="Times New Roman" panose="02020603050405020304" pitchFamily="18" charset="0"/>
                <a:cs typeface="Times New Roman" panose="02020603050405020304" pitchFamily="18" charset="0"/>
              </a:rPr>
              <a:t>Sau khi nhận được đầu tư tiếp tục quảng bá sản phẩm tới các nền tảng tiên tiến hơn, phổ biến hơn và hoàn thiện những chức năng cần thiết để tung ra sản phẩm hoàn thiện nhất.</a:t>
            </a:r>
            <a:endParaRPr lang="en-GB" sz="160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Ø"/>
            </a:pPr>
            <a:r>
              <a:rPr lang="en-US" sz="1600">
                <a:latin typeface="Times New Roman" panose="02020603050405020304" pitchFamily="18" charset="0"/>
                <a:cs typeface="Times New Roman" panose="02020603050405020304" pitchFamily="18" charset="0"/>
              </a:rPr>
              <a:t>Tung bản demo lên trang quảng cáo để cho người dùng có thể trải nghiệm trước khi tiến hành mua ứng dụng để áp dụng vào thực tế.</a:t>
            </a:r>
            <a:endParaRPr lang="en-GB" sz="160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a:latin typeface="Times New Roman" panose="02020603050405020304" pitchFamily="18" charset="0"/>
                <a:cs typeface="Times New Roman" panose="02020603050405020304" pitchFamily="18" charset="0"/>
              </a:rPr>
              <a:t>Đảm bảo chất lượng của sản phẩm để người mua có thể trải nghiệm một cách tốt nhất.</a:t>
            </a:r>
            <a:endParaRPr lang="en-US" sz="1600">
              <a:latin typeface="Times New Roman" panose="02020603050405020304" pitchFamily="18" charset="0"/>
              <a:ea typeface="MS Mincho" panose="02020609040205080304" pitchFamily="49" charset="-128"/>
              <a:cs typeface="Times New Roman" panose="02020603050405020304" pitchFamily="18" charset="0"/>
            </a:endParaRPr>
          </a:p>
        </p:txBody>
      </p:sp>
      <p:sp>
        <p:nvSpPr>
          <p:cNvPr id="7" name="Title 3"/>
          <p:cNvSpPr>
            <a:spLocks noGrp="1"/>
          </p:cNvSpPr>
          <p:nvPr>
            <p:ph type="title"/>
          </p:nvPr>
        </p:nvSpPr>
        <p:spPr>
          <a:xfrm>
            <a:off x="143555" y="352618"/>
            <a:ext cx="3206805" cy="458115"/>
          </a:xfrm>
        </p:spPr>
        <p:txBody>
          <a:bodyPr>
            <a:noAutofit/>
          </a:bodyPr>
          <a:lstStyle/>
          <a:p>
            <a:r>
              <a:rPr lang="en-US" sz="2400"/>
              <a:t>7.2 Hướng phát triển</a:t>
            </a:r>
            <a:endParaRPr lang="en-US" sz="2400" dirty="0"/>
          </a:p>
        </p:txBody>
      </p:sp>
    </p:spTree>
    <p:extLst>
      <p:ext uri="{BB962C8B-B14F-4D97-AF65-F5344CB8AC3E}">
        <p14:creationId xmlns:p14="http://schemas.microsoft.com/office/powerpoint/2010/main" val="128010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503065" y="128470"/>
            <a:ext cx="5344675" cy="572644"/>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75000" lnSpcReduction="2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sz="3000">
                <a:latin typeface="Arial" panose="020B0604020202020204" pitchFamily="34" charset="0"/>
                <a:cs typeface="Arial" panose="020B0604020202020204" pitchFamily="34" charset="0"/>
              </a:rPr>
              <a:t>Chương 7: Kết luận - Hướng phát triển</a:t>
            </a:r>
          </a:p>
        </p:txBody>
      </p:sp>
      <p:sp>
        <p:nvSpPr>
          <p:cNvPr id="3" name="Rectangle 2"/>
          <p:cNvSpPr/>
          <p:nvPr/>
        </p:nvSpPr>
        <p:spPr>
          <a:xfrm>
            <a:off x="1517900" y="891995"/>
            <a:ext cx="5492805" cy="36933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ctr"/>
            <a:r>
              <a:rPr lang="en-US">
                <a:latin typeface="Times New Roman" panose="02020603050405020304" pitchFamily="18" charset="0"/>
                <a:ea typeface="MS Mincho" panose="02020609040205080304" pitchFamily="49" charset="-128"/>
              </a:rPr>
              <a:t>DỰ ÁN PHÁT TRIỂN ỨNG DỤNG KARAOKE NICE</a:t>
            </a:r>
            <a:endParaRPr lang="en-GB"/>
          </a:p>
        </p:txBody>
      </p:sp>
      <p:sp>
        <p:nvSpPr>
          <p:cNvPr id="5" name="Rectangle 4"/>
          <p:cNvSpPr/>
          <p:nvPr/>
        </p:nvSpPr>
        <p:spPr>
          <a:xfrm>
            <a:off x="296260" y="1303327"/>
            <a:ext cx="6566315" cy="3323987"/>
          </a:xfrm>
          <a:prstGeom prst="rect">
            <a:avLst/>
          </a:prstGeom>
        </p:spPr>
        <p:txBody>
          <a:bodyPr wrap="square">
            <a:spAutoFit/>
          </a:bodyPr>
          <a:lstStyle/>
          <a:p>
            <a:r>
              <a:rPr lang="en-US" sz="1500">
                <a:latin typeface="Times New Roman" panose="02020603050405020304" pitchFamily="18" charset="0"/>
                <a:cs typeface="Times New Roman" panose="02020603050405020304" pitchFamily="18" charset="0"/>
              </a:rPr>
              <a:t>Ứng dụng rất đa dạng về các chức năng nhưng đối với một ứng dụng phục vụ cho nhu cầu giải trí thì đối với em thì chức năng đặt phòng là một trong những chức năng nổi bật nhất của ứng dụng:</a:t>
            </a:r>
          </a:p>
          <a:p>
            <a:endParaRPr lang="en-GB" sz="150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Ø"/>
            </a:pPr>
            <a:r>
              <a:rPr lang="en-US" sz="1500">
                <a:latin typeface="Times New Roman" panose="02020603050405020304" pitchFamily="18" charset="0"/>
                <a:cs typeface="Times New Roman" panose="02020603050405020304" pitchFamily="18" charset="0"/>
              </a:rPr>
              <a:t>Thao tác nhanh gọn, dễ dàng.</a:t>
            </a:r>
            <a:endParaRPr lang="en-GB" sz="150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Ø"/>
            </a:pPr>
            <a:r>
              <a:rPr lang="en-US" sz="1500">
                <a:latin typeface="Times New Roman" panose="02020603050405020304" pitchFamily="18" charset="0"/>
                <a:cs typeface="Times New Roman" panose="02020603050405020304" pitchFamily="18" charset="0"/>
              </a:rPr>
              <a:t>Giúp cho nhân viên đặt phòng cho khách hàng một cách nhanh chóng , không tốn quá nhiều thời gian cho việc phải điền thông tin thủ công vào giấy tờ như trước.</a:t>
            </a:r>
            <a:endParaRPr lang="en-GB" sz="150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Ø"/>
            </a:pPr>
            <a:r>
              <a:rPr lang="en-US" sz="1500">
                <a:latin typeface="Times New Roman" panose="02020603050405020304" pitchFamily="18" charset="0"/>
                <a:cs typeface="Times New Roman" panose="02020603050405020304" pitchFamily="18" charset="0"/>
              </a:rPr>
              <a:t>Hệ thống lưu được lượng lớn thông tin của khách hàng, nhân viên dễ dàng  quản lý thông tin của khách hàng hơn việc quản lý thông tin thông qua         giấy tờ, sổ sách.</a:t>
            </a:r>
          </a:p>
          <a:p>
            <a:pPr lvl="0"/>
            <a:endParaRPr lang="en-GB" sz="1500">
              <a:latin typeface="Times New Roman" panose="02020603050405020304" pitchFamily="18" charset="0"/>
              <a:cs typeface="Times New Roman" panose="02020603050405020304" pitchFamily="18" charset="0"/>
            </a:endParaRPr>
          </a:p>
          <a:p>
            <a:r>
              <a:rPr lang="en-US" sz="1500">
                <a:latin typeface="Times New Roman" panose="02020603050405020304" pitchFamily="18" charset="0"/>
                <a:cs typeface="Times New Roman" panose="02020603050405020304" pitchFamily="18" charset="0"/>
              </a:rPr>
              <a:t>Ứng dụng vẫn còn một số hạn chế do không đủ kinh tế để hoàn thiện các </a:t>
            </a:r>
          </a:p>
          <a:p>
            <a:r>
              <a:rPr lang="en-US" sz="1500">
                <a:latin typeface="Times New Roman" panose="02020603050405020304" pitchFamily="18" charset="0"/>
                <a:cs typeface="Times New Roman" panose="02020603050405020304" pitchFamily="18" charset="0"/>
              </a:rPr>
              <a:t>chức năng, chỉ có thể áp dụng cho các mô hình nhỏ lẻ.</a:t>
            </a:r>
            <a:endParaRPr lang="en-GB" sz="1500">
              <a:latin typeface="Times New Roman" panose="02020603050405020304" pitchFamily="18" charset="0"/>
              <a:cs typeface="Times New Roman" panose="02020603050405020304" pitchFamily="18" charset="0"/>
            </a:endParaRPr>
          </a:p>
        </p:txBody>
      </p:sp>
      <p:sp>
        <p:nvSpPr>
          <p:cNvPr id="7" name="Title 3"/>
          <p:cNvSpPr>
            <a:spLocks noGrp="1"/>
          </p:cNvSpPr>
          <p:nvPr>
            <p:ph type="title"/>
          </p:nvPr>
        </p:nvSpPr>
        <p:spPr>
          <a:xfrm>
            <a:off x="143555" y="352618"/>
            <a:ext cx="3206805" cy="458115"/>
          </a:xfrm>
        </p:spPr>
        <p:txBody>
          <a:bodyPr>
            <a:noAutofit/>
          </a:bodyPr>
          <a:lstStyle/>
          <a:p>
            <a:r>
              <a:rPr lang="en-US" sz="2400"/>
              <a:t>7.2 Hướng phát triển</a:t>
            </a:r>
            <a:endParaRPr lang="en-US" sz="2400" dirty="0"/>
          </a:p>
        </p:txBody>
      </p:sp>
    </p:spTree>
    <p:extLst>
      <p:ext uri="{BB962C8B-B14F-4D97-AF65-F5344CB8AC3E}">
        <p14:creationId xmlns:p14="http://schemas.microsoft.com/office/powerpoint/2010/main" val="236783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02" y="433880"/>
            <a:ext cx="7024430" cy="1006524"/>
          </a:xfrm>
        </p:spPr>
        <p:txBody>
          <a:bodyPr>
            <a:normAutofit fontScale="90000"/>
          </a:bodyPr>
          <a:lstStyle/>
          <a:p>
            <a:pPr algn="ctr"/>
            <a:r>
              <a:rPr lang="en-GB"/>
              <a:t>Cảm ơn thầy cô và các bạn đã lắng nghe nhóm em thuyết trình</a:t>
            </a:r>
          </a:p>
        </p:txBody>
      </p:sp>
      <p:pic>
        <p:nvPicPr>
          <p:cNvPr id="3074" name="Picture 2" descr="Thiệp Cảm Ơn - Tạo Tấm Thiệp Của Riêng Bạn Với Canv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8965" y="1808225"/>
            <a:ext cx="3871394" cy="27486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7410" y="1406114"/>
            <a:ext cx="4019790" cy="280819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34333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55" y="128470"/>
            <a:ext cx="6260905" cy="572644"/>
          </a:xfrm>
        </p:spPr>
        <p:txBody>
          <a:bodyPr>
            <a:normAutofit fontScale="90000"/>
          </a:bodyPr>
          <a:lstStyle/>
          <a:p>
            <a:pPr algn="ctr"/>
            <a:r>
              <a:rPr lang="en-GB"/>
              <a:t>Chương 1: Kế hoạch thực hiện</a:t>
            </a:r>
          </a:p>
        </p:txBody>
      </p:sp>
      <p:sp>
        <p:nvSpPr>
          <p:cNvPr id="3" name="Content Placeholder 2"/>
          <p:cNvSpPr>
            <a:spLocks noGrp="1"/>
          </p:cNvSpPr>
          <p:nvPr>
            <p:ph idx="1"/>
          </p:nvPr>
        </p:nvSpPr>
        <p:spPr>
          <a:xfrm>
            <a:off x="754375" y="701114"/>
            <a:ext cx="1832460" cy="343586"/>
          </a:xfrm>
        </p:spPr>
        <p:txBody>
          <a:bodyPr>
            <a:noAutofit/>
          </a:bodyPr>
          <a:lstStyle/>
          <a:p>
            <a:pPr marL="0" indent="0">
              <a:buNone/>
            </a:pPr>
            <a:r>
              <a:rPr lang="en-GB" sz="1600"/>
              <a:t>1.2 Mục tiêu đề tài</a:t>
            </a:r>
          </a:p>
        </p:txBody>
      </p:sp>
      <p:sp>
        <p:nvSpPr>
          <p:cNvPr id="4" name="Rectangle 3"/>
          <p:cNvSpPr/>
          <p:nvPr/>
        </p:nvSpPr>
        <p:spPr>
          <a:xfrm>
            <a:off x="448964" y="1037840"/>
            <a:ext cx="5650085" cy="2893100"/>
          </a:xfrm>
          <a:prstGeom prst="rect">
            <a:avLst/>
          </a:prstGeom>
        </p:spPr>
        <p:txBody>
          <a:bodyPr wrap="square">
            <a:spAutoFit/>
          </a:bodyPr>
          <a:lstStyle/>
          <a:p>
            <a:r>
              <a:rPr lang="vi-VN" sz="1400" dirty="0">
                <a:solidFill>
                  <a:srgbClr val="212529"/>
                </a:solidFill>
                <a:latin typeface="+mj-lt"/>
                <a:ea typeface="DengXian" panose="02010600030101010101" pitchFamily="2" charset="-122"/>
              </a:rPr>
              <a:t>Một ứng dụng có chức năng </a:t>
            </a:r>
            <a:r>
              <a:rPr lang="en-GB" sz="1400" dirty="0" err="1">
                <a:solidFill>
                  <a:srgbClr val="212529"/>
                </a:solidFill>
                <a:latin typeface="+mj-lt"/>
                <a:ea typeface="DengXian" panose="02010600030101010101" pitchFamily="2" charset="-122"/>
              </a:rPr>
              <a:t>giúp</a:t>
            </a:r>
            <a:r>
              <a:rPr lang="en-GB" sz="1400" dirty="0">
                <a:solidFill>
                  <a:srgbClr val="212529"/>
                </a:solidFill>
                <a:latin typeface="+mj-lt"/>
                <a:ea typeface="DengXian" panose="02010600030101010101" pitchFamily="2" charset="-122"/>
              </a:rPr>
              <a:t> </a:t>
            </a:r>
            <a:r>
              <a:rPr lang="en-GB" sz="1400" dirty="0" err="1">
                <a:solidFill>
                  <a:srgbClr val="212529"/>
                </a:solidFill>
                <a:latin typeface="+mj-lt"/>
                <a:ea typeface="DengXian" panose="02010600030101010101" pitchFamily="2" charset="-122"/>
              </a:rPr>
              <a:t>cho</a:t>
            </a:r>
            <a:r>
              <a:rPr lang="en-GB" sz="1400" dirty="0">
                <a:solidFill>
                  <a:srgbClr val="212529"/>
                </a:solidFill>
                <a:latin typeface="+mj-lt"/>
                <a:ea typeface="DengXian" panose="02010600030101010101" pitchFamily="2" charset="-122"/>
              </a:rPr>
              <a:t> </a:t>
            </a:r>
            <a:r>
              <a:rPr lang="vi-VN" sz="1400" dirty="0">
                <a:solidFill>
                  <a:srgbClr val="212529"/>
                </a:solidFill>
                <a:latin typeface="+mj-lt"/>
                <a:ea typeface="DengXian" panose="02010600030101010101" pitchFamily="2" charset="-122"/>
              </a:rPr>
              <a:t>người dùng </a:t>
            </a:r>
            <a:r>
              <a:rPr lang="en-GB" sz="1400" dirty="0" err="1">
                <a:solidFill>
                  <a:srgbClr val="212529"/>
                </a:solidFill>
                <a:latin typeface="+mj-lt"/>
                <a:ea typeface="DengXian" panose="02010600030101010101" pitchFamily="2" charset="-122"/>
              </a:rPr>
              <a:t>phục</a:t>
            </a:r>
            <a:r>
              <a:rPr lang="en-GB" sz="1400" dirty="0">
                <a:solidFill>
                  <a:srgbClr val="212529"/>
                </a:solidFill>
                <a:latin typeface="+mj-lt"/>
                <a:ea typeface="DengXian" panose="02010600030101010101" pitchFamily="2" charset="-122"/>
              </a:rPr>
              <a:t> </a:t>
            </a:r>
            <a:r>
              <a:rPr lang="en-GB" sz="1400" dirty="0" err="1">
                <a:solidFill>
                  <a:srgbClr val="212529"/>
                </a:solidFill>
                <a:latin typeface="+mj-lt"/>
                <a:ea typeface="DengXian" panose="02010600030101010101" pitchFamily="2" charset="-122"/>
              </a:rPr>
              <a:t>vụ</a:t>
            </a:r>
            <a:r>
              <a:rPr lang="en-GB" sz="1400" dirty="0">
                <a:solidFill>
                  <a:srgbClr val="212529"/>
                </a:solidFill>
                <a:latin typeface="+mj-lt"/>
                <a:ea typeface="DengXian" panose="02010600030101010101" pitchFamily="2" charset="-122"/>
              </a:rPr>
              <a:t> </a:t>
            </a:r>
            <a:r>
              <a:rPr lang="en-GB" sz="1400" dirty="0" err="1">
                <a:solidFill>
                  <a:srgbClr val="212529"/>
                </a:solidFill>
                <a:latin typeface="+mj-lt"/>
                <a:ea typeface="DengXian" panose="02010600030101010101" pitchFamily="2" charset="-122"/>
              </a:rPr>
              <a:t>khách</a:t>
            </a:r>
            <a:r>
              <a:rPr lang="en-GB" sz="1400" dirty="0">
                <a:solidFill>
                  <a:srgbClr val="212529"/>
                </a:solidFill>
                <a:latin typeface="+mj-lt"/>
                <a:ea typeface="DengXian" panose="02010600030101010101" pitchFamily="2" charset="-122"/>
              </a:rPr>
              <a:t> </a:t>
            </a:r>
            <a:r>
              <a:rPr lang="en-GB" sz="1400" dirty="0" err="1">
                <a:solidFill>
                  <a:srgbClr val="212529"/>
                </a:solidFill>
                <a:latin typeface="+mj-lt"/>
                <a:ea typeface="DengXian" panose="02010600030101010101" pitchFamily="2" charset="-122"/>
              </a:rPr>
              <a:t>hàng</a:t>
            </a:r>
            <a:r>
              <a:rPr lang="en-GB" sz="1400" dirty="0">
                <a:solidFill>
                  <a:srgbClr val="212529"/>
                </a:solidFill>
                <a:latin typeface="+mj-lt"/>
                <a:ea typeface="DengXian" panose="02010600030101010101" pitchFamily="2" charset="-122"/>
              </a:rPr>
              <a:t> </a:t>
            </a:r>
            <a:r>
              <a:rPr lang="en-GB" sz="1400" dirty="0" err="1">
                <a:solidFill>
                  <a:srgbClr val="212529"/>
                </a:solidFill>
                <a:latin typeface="+mj-lt"/>
                <a:ea typeface="DengXian" panose="02010600030101010101" pitchFamily="2" charset="-122"/>
              </a:rPr>
              <a:t>tiện</a:t>
            </a:r>
            <a:r>
              <a:rPr lang="en-GB" sz="1400" dirty="0">
                <a:solidFill>
                  <a:srgbClr val="212529"/>
                </a:solidFill>
                <a:latin typeface="+mj-lt"/>
                <a:ea typeface="DengXian" panose="02010600030101010101" pitchFamily="2" charset="-122"/>
              </a:rPr>
              <a:t> </a:t>
            </a:r>
            <a:r>
              <a:rPr lang="en-GB" sz="1400" dirty="0" err="1">
                <a:solidFill>
                  <a:srgbClr val="212529"/>
                </a:solidFill>
                <a:latin typeface="+mj-lt"/>
                <a:ea typeface="DengXian" panose="02010600030101010101" pitchFamily="2" charset="-122"/>
              </a:rPr>
              <a:t>lợi</a:t>
            </a:r>
            <a:r>
              <a:rPr lang="en-GB" sz="1400" dirty="0">
                <a:solidFill>
                  <a:srgbClr val="212529"/>
                </a:solidFill>
                <a:latin typeface="+mj-lt"/>
                <a:ea typeface="DengXian" panose="02010600030101010101" pitchFamily="2" charset="-122"/>
              </a:rPr>
              <a:t> </a:t>
            </a:r>
            <a:r>
              <a:rPr lang="en-GB" sz="1400" dirty="0" err="1">
                <a:solidFill>
                  <a:srgbClr val="212529"/>
                </a:solidFill>
                <a:latin typeface="+mj-lt"/>
                <a:ea typeface="DengXian" panose="02010600030101010101" pitchFamily="2" charset="-122"/>
              </a:rPr>
              <a:t>và</a:t>
            </a:r>
            <a:r>
              <a:rPr lang="en-GB" sz="1400" dirty="0">
                <a:solidFill>
                  <a:srgbClr val="212529"/>
                </a:solidFill>
                <a:latin typeface="+mj-lt"/>
                <a:ea typeface="DengXian" panose="02010600030101010101" pitchFamily="2" charset="-122"/>
              </a:rPr>
              <a:t> </a:t>
            </a:r>
            <a:r>
              <a:rPr lang="en-GB" sz="1400" dirty="0" err="1">
                <a:solidFill>
                  <a:srgbClr val="212529"/>
                </a:solidFill>
                <a:latin typeface="+mj-lt"/>
                <a:ea typeface="DengXian" panose="02010600030101010101" pitchFamily="2" charset="-122"/>
              </a:rPr>
              <a:t>nhanh</a:t>
            </a:r>
            <a:r>
              <a:rPr lang="en-GB" sz="1400" dirty="0">
                <a:solidFill>
                  <a:srgbClr val="212529"/>
                </a:solidFill>
                <a:latin typeface="+mj-lt"/>
                <a:ea typeface="DengXian" panose="02010600030101010101" pitchFamily="2" charset="-122"/>
              </a:rPr>
              <a:t> </a:t>
            </a:r>
            <a:r>
              <a:rPr lang="en-GB" sz="1400" dirty="0" err="1">
                <a:solidFill>
                  <a:srgbClr val="212529"/>
                </a:solidFill>
                <a:latin typeface="+mj-lt"/>
                <a:ea typeface="DengXian" panose="02010600030101010101" pitchFamily="2" charset="-122"/>
              </a:rPr>
              <a:t>chóng</a:t>
            </a:r>
            <a:r>
              <a:rPr lang="en-GB" sz="1400" dirty="0">
                <a:solidFill>
                  <a:srgbClr val="212529"/>
                </a:solidFill>
                <a:latin typeface="+mj-lt"/>
                <a:ea typeface="DengXian" panose="02010600030101010101" pitchFamily="2" charset="-122"/>
              </a:rPr>
              <a:t> </a:t>
            </a:r>
            <a:r>
              <a:rPr lang="en-GB" sz="1400" dirty="0" err="1">
                <a:solidFill>
                  <a:srgbClr val="212529"/>
                </a:solidFill>
                <a:latin typeface="+mj-lt"/>
                <a:ea typeface="DengXian" panose="02010600030101010101" pitchFamily="2" charset="-122"/>
              </a:rPr>
              <a:t>hơn</a:t>
            </a:r>
            <a:r>
              <a:rPr lang="vi-VN" sz="1400" dirty="0">
                <a:solidFill>
                  <a:srgbClr val="212529"/>
                </a:solidFill>
                <a:latin typeface="+mj-lt"/>
                <a:ea typeface="DengXian" panose="02010600030101010101" pitchFamily="2" charset="-122"/>
              </a:rPr>
              <a:t>.</a:t>
            </a:r>
          </a:p>
          <a:p>
            <a:r>
              <a:rPr lang="vi-VN" sz="1400" dirty="0">
                <a:solidFill>
                  <a:srgbClr val="212529"/>
                </a:solidFill>
                <a:latin typeface="+mj-lt"/>
                <a:ea typeface="DengXian" panose="02010600030101010101" pitchFamily="2" charset="-122"/>
              </a:rPr>
              <a:t>Đầu tiên người dùng </a:t>
            </a:r>
            <a:r>
              <a:rPr lang="en-GB" sz="1400" dirty="0" err="1">
                <a:solidFill>
                  <a:srgbClr val="212529"/>
                </a:solidFill>
                <a:latin typeface="+mj-lt"/>
                <a:ea typeface="DengXian" panose="02010600030101010101" pitchFamily="2" charset="-122"/>
              </a:rPr>
              <a:t>mở</a:t>
            </a:r>
            <a:r>
              <a:rPr lang="vi-VN" sz="1400" dirty="0">
                <a:solidFill>
                  <a:srgbClr val="212529"/>
                </a:solidFill>
                <a:latin typeface="+mj-lt"/>
                <a:ea typeface="DengXian" panose="02010600030101010101" pitchFamily="2" charset="-122"/>
              </a:rPr>
              <a:t> ứng dụng</a:t>
            </a:r>
            <a:r>
              <a:rPr lang="en-GB" sz="1400" dirty="0">
                <a:solidFill>
                  <a:srgbClr val="212529"/>
                </a:solidFill>
                <a:latin typeface="+mj-lt"/>
                <a:ea typeface="DengXian" panose="02010600030101010101" pitchFamily="2" charset="-122"/>
              </a:rPr>
              <a:t>.</a:t>
            </a:r>
          </a:p>
          <a:p>
            <a:r>
              <a:rPr lang="vi-VN" sz="1400" dirty="0">
                <a:solidFill>
                  <a:srgbClr val="212529"/>
                </a:solidFill>
                <a:latin typeface="+mj-lt"/>
                <a:ea typeface="DengXian" panose="02010600030101010101" pitchFamily="2" charset="-122"/>
              </a:rPr>
              <a:t>Sau đó người dùng đăng nhập hệ thống. Sau khi người dùng đăng nhập vào hệ thống.</a:t>
            </a:r>
            <a:endParaRPr lang="en-GB" sz="1400" dirty="0">
              <a:solidFill>
                <a:srgbClr val="212529"/>
              </a:solidFill>
              <a:latin typeface="+mj-lt"/>
              <a:ea typeface="DengXian" panose="02010600030101010101" pitchFamily="2" charset="-122"/>
            </a:endParaRPr>
          </a:p>
          <a:p>
            <a:r>
              <a:rPr lang="vi-VN" sz="1400" dirty="0">
                <a:solidFill>
                  <a:srgbClr val="212529"/>
                </a:solidFill>
                <a:latin typeface="+mj-lt"/>
                <a:ea typeface="DengXian" panose="02010600030101010101" pitchFamily="2" charset="-122"/>
              </a:rPr>
              <a:t>Hệ thống sẽ hiển thị </a:t>
            </a:r>
            <a:r>
              <a:rPr lang="en-GB" sz="1400" dirty="0" err="1">
                <a:solidFill>
                  <a:srgbClr val="212529"/>
                </a:solidFill>
                <a:latin typeface="+mj-lt"/>
                <a:ea typeface="DengXian" panose="02010600030101010101" pitchFamily="2" charset="-122"/>
              </a:rPr>
              <a:t>giao</a:t>
            </a:r>
            <a:r>
              <a:rPr lang="en-GB" sz="1400" dirty="0">
                <a:solidFill>
                  <a:srgbClr val="212529"/>
                </a:solidFill>
                <a:latin typeface="+mj-lt"/>
                <a:ea typeface="DengXian" panose="02010600030101010101" pitchFamily="2" charset="-122"/>
              </a:rPr>
              <a:t> </a:t>
            </a:r>
            <a:r>
              <a:rPr lang="en-GB" sz="1400" dirty="0" err="1">
                <a:solidFill>
                  <a:srgbClr val="212529"/>
                </a:solidFill>
                <a:latin typeface="+mj-lt"/>
                <a:ea typeface="DengXian" panose="02010600030101010101" pitchFamily="2" charset="-122"/>
              </a:rPr>
              <a:t>diện</a:t>
            </a:r>
            <a:r>
              <a:rPr lang="en-GB" sz="1400" dirty="0">
                <a:solidFill>
                  <a:srgbClr val="212529"/>
                </a:solidFill>
                <a:latin typeface="+mj-lt"/>
                <a:ea typeface="DengXian" panose="02010600030101010101" pitchFamily="2" charset="-122"/>
              </a:rPr>
              <a:t> </a:t>
            </a:r>
            <a:r>
              <a:rPr lang="en-GB" sz="1400" dirty="0" err="1">
                <a:solidFill>
                  <a:srgbClr val="212529"/>
                </a:solidFill>
                <a:latin typeface="+mj-lt"/>
                <a:ea typeface="DengXian" panose="02010600030101010101" pitchFamily="2" charset="-122"/>
              </a:rPr>
              <a:t>chính</a:t>
            </a:r>
            <a:r>
              <a:rPr lang="en-GB" sz="1400" dirty="0">
                <a:solidFill>
                  <a:srgbClr val="212529"/>
                </a:solidFill>
                <a:latin typeface="+mj-lt"/>
                <a:ea typeface="DengXian" panose="02010600030101010101" pitchFamily="2" charset="-122"/>
              </a:rPr>
              <a:t> </a:t>
            </a:r>
            <a:r>
              <a:rPr lang="en-GB" sz="1400" dirty="0" err="1">
                <a:solidFill>
                  <a:srgbClr val="212529"/>
                </a:solidFill>
                <a:latin typeface="+mj-lt"/>
                <a:ea typeface="DengXian" panose="02010600030101010101" pitchFamily="2" charset="-122"/>
              </a:rPr>
              <a:t>của</a:t>
            </a:r>
            <a:r>
              <a:rPr lang="en-GB" sz="1400" dirty="0">
                <a:solidFill>
                  <a:srgbClr val="212529"/>
                </a:solidFill>
                <a:latin typeface="+mj-lt"/>
                <a:ea typeface="DengXian" panose="02010600030101010101" pitchFamily="2" charset="-122"/>
              </a:rPr>
              <a:t> </a:t>
            </a:r>
            <a:r>
              <a:rPr lang="en-GB" sz="1400" dirty="0" err="1">
                <a:solidFill>
                  <a:srgbClr val="212529"/>
                </a:solidFill>
                <a:latin typeface="+mj-lt"/>
                <a:ea typeface="DengXian" panose="02010600030101010101" pitchFamily="2" charset="-122"/>
              </a:rPr>
              <a:t>phần</a:t>
            </a:r>
            <a:r>
              <a:rPr lang="en-GB" sz="1400" dirty="0">
                <a:solidFill>
                  <a:srgbClr val="212529"/>
                </a:solidFill>
                <a:latin typeface="+mj-lt"/>
                <a:ea typeface="DengXian" panose="02010600030101010101" pitchFamily="2" charset="-122"/>
              </a:rPr>
              <a:t> </a:t>
            </a:r>
            <a:r>
              <a:rPr lang="en-GB" sz="1400" dirty="0" err="1">
                <a:solidFill>
                  <a:srgbClr val="212529"/>
                </a:solidFill>
                <a:latin typeface="+mj-lt"/>
                <a:ea typeface="DengXian" panose="02010600030101010101" pitchFamily="2" charset="-122"/>
              </a:rPr>
              <a:t>mềm</a:t>
            </a:r>
            <a:r>
              <a:rPr lang="vi-VN" sz="1400" dirty="0">
                <a:solidFill>
                  <a:srgbClr val="212529"/>
                </a:solidFill>
                <a:latin typeface="+mj-lt"/>
                <a:ea typeface="DengXian" panose="02010600030101010101" pitchFamily="2" charset="-122"/>
              </a:rPr>
              <a:t>.</a:t>
            </a:r>
            <a:endParaRPr lang="en-GB" sz="1400" dirty="0">
              <a:solidFill>
                <a:srgbClr val="212529"/>
              </a:solidFill>
              <a:latin typeface="+mj-lt"/>
              <a:ea typeface="DengXian" panose="02010600030101010101" pitchFamily="2" charset="-122"/>
            </a:endParaRPr>
          </a:p>
          <a:p>
            <a:endParaRPr lang="en-GB" sz="1400" dirty="0">
              <a:solidFill>
                <a:srgbClr val="212529"/>
              </a:solidFill>
              <a:latin typeface="+mj-lt"/>
              <a:ea typeface="DengXian" panose="02010600030101010101" pitchFamily="2" charset="-122"/>
            </a:endParaRPr>
          </a:p>
          <a:p>
            <a:r>
              <a:rPr lang="vi-VN" sz="1400" dirty="0">
                <a:solidFill>
                  <a:srgbClr val="212529"/>
                </a:solidFill>
                <a:latin typeface="+mj-lt"/>
                <a:ea typeface="DengXian" panose="02010600030101010101" pitchFamily="2" charset="-122"/>
              </a:rPr>
              <a:t>Khi tham gia ứng dụng người dùng có thể thực hiện một số thao tác:</a:t>
            </a:r>
            <a:br>
              <a:rPr lang="vi-VN" sz="1400" dirty="0">
                <a:solidFill>
                  <a:srgbClr val="212529"/>
                </a:solidFill>
                <a:latin typeface="+mj-lt"/>
                <a:ea typeface="DengXian" panose="02010600030101010101" pitchFamily="2" charset="-122"/>
              </a:rPr>
            </a:br>
            <a:r>
              <a:rPr lang="vi-VN" sz="1400" dirty="0">
                <a:solidFill>
                  <a:srgbClr val="212529"/>
                </a:solidFill>
                <a:latin typeface="+mj-lt"/>
                <a:ea typeface="DengXian" panose="02010600030101010101" pitchFamily="2" charset="-122"/>
              </a:rPr>
              <a:t>− Thêm </a:t>
            </a:r>
            <a:r>
              <a:rPr lang="en-GB" sz="1400" dirty="0" err="1">
                <a:solidFill>
                  <a:srgbClr val="212529"/>
                </a:solidFill>
                <a:latin typeface="+mj-lt"/>
                <a:ea typeface="DengXian" panose="02010600030101010101" pitchFamily="2" charset="-122"/>
              </a:rPr>
              <a:t>khách</a:t>
            </a:r>
            <a:r>
              <a:rPr lang="en-GB" sz="1400" dirty="0">
                <a:solidFill>
                  <a:srgbClr val="212529"/>
                </a:solidFill>
                <a:latin typeface="+mj-lt"/>
                <a:ea typeface="DengXian" panose="02010600030101010101" pitchFamily="2" charset="-122"/>
              </a:rPr>
              <a:t> </a:t>
            </a:r>
            <a:r>
              <a:rPr lang="en-GB" sz="1400" dirty="0" err="1">
                <a:solidFill>
                  <a:srgbClr val="212529"/>
                </a:solidFill>
                <a:latin typeface="+mj-lt"/>
                <a:ea typeface="DengXian" panose="02010600030101010101" pitchFamily="2" charset="-122"/>
              </a:rPr>
              <a:t>hàng</a:t>
            </a:r>
            <a:r>
              <a:rPr lang="vi-VN" sz="1400" dirty="0">
                <a:solidFill>
                  <a:srgbClr val="212529"/>
                </a:solidFill>
                <a:latin typeface="+mj-lt"/>
                <a:ea typeface="DengXian" panose="02010600030101010101" pitchFamily="2" charset="-122"/>
              </a:rPr>
              <a:t> mới.</a:t>
            </a:r>
            <a:br>
              <a:rPr lang="vi-VN" sz="1400" dirty="0">
                <a:solidFill>
                  <a:srgbClr val="212529"/>
                </a:solidFill>
                <a:latin typeface="+mj-lt"/>
                <a:ea typeface="DengXian" panose="02010600030101010101" pitchFamily="2" charset="-122"/>
              </a:rPr>
            </a:br>
            <a:r>
              <a:rPr lang="vi-VN" sz="1400" dirty="0">
                <a:solidFill>
                  <a:srgbClr val="212529"/>
                </a:solidFill>
                <a:latin typeface="+mj-lt"/>
                <a:ea typeface="DengXian" panose="02010600030101010101" pitchFamily="2" charset="-122"/>
              </a:rPr>
              <a:t>− Xóa một hay nhiều </a:t>
            </a:r>
            <a:r>
              <a:rPr lang="en-GB" sz="1400" dirty="0" err="1">
                <a:solidFill>
                  <a:srgbClr val="212529"/>
                </a:solidFill>
                <a:latin typeface="+mj-lt"/>
                <a:ea typeface="DengXian" panose="02010600030101010101" pitchFamily="2" charset="-122"/>
              </a:rPr>
              <a:t>khách</a:t>
            </a:r>
            <a:r>
              <a:rPr lang="en-GB" sz="1400" dirty="0">
                <a:solidFill>
                  <a:srgbClr val="212529"/>
                </a:solidFill>
                <a:latin typeface="+mj-lt"/>
                <a:ea typeface="DengXian" panose="02010600030101010101" pitchFamily="2" charset="-122"/>
              </a:rPr>
              <a:t> </a:t>
            </a:r>
            <a:r>
              <a:rPr lang="en-GB" sz="1400" dirty="0" err="1">
                <a:solidFill>
                  <a:srgbClr val="212529"/>
                </a:solidFill>
                <a:latin typeface="+mj-lt"/>
                <a:ea typeface="DengXian" panose="02010600030101010101" pitchFamily="2" charset="-122"/>
              </a:rPr>
              <a:t>hàng</a:t>
            </a:r>
            <a:r>
              <a:rPr lang="vi-VN" sz="1400" dirty="0">
                <a:solidFill>
                  <a:srgbClr val="212529"/>
                </a:solidFill>
                <a:latin typeface="+mj-lt"/>
                <a:ea typeface="DengXian" panose="02010600030101010101" pitchFamily="2" charset="-122"/>
              </a:rPr>
              <a:t> trong danh sách </a:t>
            </a:r>
            <a:r>
              <a:rPr lang="en-GB" sz="1400" dirty="0" err="1">
                <a:solidFill>
                  <a:srgbClr val="212529"/>
                </a:solidFill>
                <a:latin typeface="+mj-lt"/>
                <a:ea typeface="DengXian" panose="02010600030101010101" pitchFamily="2" charset="-122"/>
              </a:rPr>
              <a:t>khách</a:t>
            </a:r>
            <a:r>
              <a:rPr lang="en-GB" sz="1400" dirty="0">
                <a:solidFill>
                  <a:srgbClr val="212529"/>
                </a:solidFill>
                <a:latin typeface="+mj-lt"/>
                <a:ea typeface="DengXian" panose="02010600030101010101" pitchFamily="2" charset="-122"/>
              </a:rPr>
              <a:t> </a:t>
            </a:r>
            <a:r>
              <a:rPr lang="en-GB" sz="1400" dirty="0" err="1">
                <a:solidFill>
                  <a:srgbClr val="212529"/>
                </a:solidFill>
                <a:latin typeface="+mj-lt"/>
                <a:ea typeface="DengXian" panose="02010600030101010101" pitchFamily="2" charset="-122"/>
              </a:rPr>
              <a:t>hàng</a:t>
            </a:r>
            <a:r>
              <a:rPr lang="vi-VN" sz="1400" dirty="0">
                <a:solidFill>
                  <a:srgbClr val="212529"/>
                </a:solidFill>
                <a:latin typeface="+mj-lt"/>
                <a:ea typeface="DengXian" panose="02010600030101010101" pitchFamily="2" charset="-122"/>
              </a:rPr>
              <a:t>.</a:t>
            </a:r>
            <a:br>
              <a:rPr lang="vi-VN" sz="1400" dirty="0">
                <a:solidFill>
                  <a:srgbClr val="212529"/>
                </a:solidFill>
                <a:latin typeface="+mj-lt"/>
                <a:ea typeface="DengXian" panose="02010600030101010101" pitchFamily="2" charset="-122"/>
              </a:rPr>
            </a:br>
            <a:r>
              <a:rPr lang="vi-VN" sz="1400" dirty="0">
                <a:solidFill>
                  <a:srgbClr val="212529"/>
                </a:solidFill>
                <a:latin typeface="+mj-lt"/>
                <a:ea typeface="DengXian" panose="02010600030101010101" pitchFamily="2" charset="-122"/>
              </a:rPr>
              <a:t>− </a:t>
            </a:r>
            <a:r>
              <a:rPr lang="en-GB" sz="1400" dirty="0" err="1">
                <a:solidFill>
                  <a:srgbClr val="212529"/>
                </a:solidFill>
                <a:latin typeface="+mj-lt"/>
                <a:ea typeface="DengXian" panose="02010600030101010101" pitchFamily="2" charset="-122"/>
              </a:rPr>
              <a:t>Tạo</a:t>
            </a:r>
            <a:r>
              <a:rPr lang="en-GB" sz="1400" dirty="0">
                <a:solidFill>
                  <a:srgbClr val="212529"/>
                </a:solidFill>
                <a:latin typeface="+mj-lt"/>
                <a:ea typeface="DengXian" panose="02010600030101010101" pitchFamily="2" charset="-122"/>
              </a:rPr>
              <a:t> </a:t>
            </a:r>
            <a:r>
              <a:rPr lang="en-GB" sz="1400" dirty="0" err="1">
                <a:solidFill>
                  <a:srgbClr val="212529"/>
                </a:solidFill>
                <a:latin typeface="+mj-lt"/>
                <a:ea typeface="DengXian" panose="02010600030101010101" pitchFamily="2" charset="-122"/>
              </a:rPr>
              <a:t>hóa</a:t>
            </a:r>
            <a:r>
              <a:rPr lang="en-GB" sz="1400" dirty="0">
                <a:solidFill>
                  <a:srgbClr val="212529"/>
                </a:solidFill>
                <a:latin typeface="+mj-lt"/>
                <a:ea typeface="DengXian" panose="02010600030101010101" pitchFamily="2" charset="-122"/>
              </a:rPr>
              <a:t> </a:t>
            </a:r>
            <a:r>
              <a:rPr lang="en-GB" sz="1400" dirty="0" err="1">
                <a:solidFill>
                  <a:srgbClr val="212529"/>
                </a:solidFill>
                <a:latin typeface="+mj-lt"/>
                <a:ea typeface="DengXian" panose="02010600030101010101" pitchFamily="2" charset="-122"/>
              </a:rPr>
              <a:t>đơn</a:t>
            </a:r>
            <a:r>
              <a:rPr lang="en-GB" sz="1400" dirty="0">
                <a:solidFill>
                  <a:srgbClr val="212529"/>
                </a:solidFill>
                <a:latin typeface="+mj-lt"/>
                <a:ea typeface="DengXian" panose="02010600030101010101" pitchFamily="2" charset="-122"/>
              </a:rPr>
              <a:t> </a:t>
            </a:r>
            <a:r>
              <a:rPr lang="en-GB" sz="1400" dirty="0" err="1">
                <a:solidFill>
                  <a:srgbClr val="212529"/>
                </a:solidFill>
                <a:latin typeface="+mj-lt"/>
                <a:ea typeface="DengXian" panose="02010600030101010101" pitchFamily="2" charset="-122"/>
              </a:rPr>
              <a:t>và</a:t>
            </a:r>
            <a:r>
              <a:rPr lang="en-GB" sz="1400" dirty="0">
                <a:solidFill>
                  <a:srgbClr val="212529"/>
                </a:solidFill>
                <a:latin typeface="+mj-lt"/>
                <a:ea typeface="DengXian" panose="02010600030101010101" pitchFamily="2" charset="-122"/>
              </a:rPr>
              <a:t> </a:t>
            </a:r>
            <a:r>
              <a:rPr lang="en-GB" sz="1400" dirty="0" err="1">
                <a:solidFill>
                  <a:srgbClr val="212529"/>
                </a:solidFill>
                <a:latin typeface="+mj-lt"/>
                <a:ea typeface="DengXian" panose="02010600030101010101" pitchFamily="2" charset="-122"/>
              </a:rPr>
              <a:t>xuất</a:t>
            </a:r>
            <a:r>
              <a:rPr lang="en-GB" sz="1400" dirty="0">
                <a:solidFill>
                  <a:srgbClr val="212529"/>
                </a:solidFill>
                <a:latin typeface="+mj-lt"/>
                <a:ea typeface="DengXian" panose="02010600030101010101" pitchFamily="2" charset="-122"/>
              </a:rPr>
              <a:t> </a:t>
            </a:r>
            <a:r>
              <a:rPr lang="en-GB" sz="1400" dirty="0" err="1">
                <a:solidFill>
                  <a:srgbClr val="212529"/>
                </a:solidFill>
                <a:latin typeface="+mj-lt"/>
                <a:ea typeface="DengXian" panose="02010600030101010101" pitchFamily="2" charset="-122"/>
              </a:rPr>
              <a:t>hóa</a:t>
            </a:r>
            <a:r>
              <a:rPr lang="en-GB" sz="1400" dirty="0">
                <a:solidFill>
                  <a:srgbClr val="212529"/>
                </a:solidFill>
                <a:latin typeface="+mj-lt"/>
                <a:ea typeface="DengXian" panose="02010600030101010101" pitchFamily="2" charset="-122"/>
              </a:rPr>
              <a:t> </a:t>
            </a:r>
            <a:r>
              <a:rPr lang="en-GB" sz="1400" dirty="0" err="1">
                <a:solidFill>
                  <a:srgbClr val="212529"/>
                </a:solidFill>
                <a:latin typeface="+mj-lt"/>
                <a:ea typeface="DengXian" panose="02010600030101010101" pitchFamily="2" charset="-122"/>
              </a:rPr>
              <a:t>đơn</a:t>
            </a:r>
            <a:r>
              <a:rPr lang="en-GB" sz="1400" dirty="0">
                <a:solidFill>
                  <a:srgbClr val="212529"/>
                </a:solidFill>
                <a:latin typeface="+mj-lt"/>
                <a:ea typeface="DengXian" panose="02010600030101010101" pitchFamily="2" charset="-122"/>
              </a:rPr>
              <a:t>.</a:t>
            </a:r>
            <a:br>
              <a:rPr lang="vi-VN" sz="1400" dirty="0">
                <a:solidFill>
                  <a:srgbClr val="212529"/>
                </a:solidFill>
                <a:latin typeface="+mj-lt"/>
                <a:ea typeface="DengXian" panose="02010600030101010101" pitchFamily="2" charset="-122"/>
              </a:rPr>
            </a:br>
            <a:r>
              <a:rPr lang="vi-VN" sz="1400" dirty="0">
                <a:solidFill>
                  <a:srgbClr val="212529"/>
                </a:solidFill>
                <a:latin typeface="+mj-lt"/>
                <a:ea typeface="DengXian" panose="02010600030101010101" pitchFamily="2" charset="-122"/>
              </a:rPr>
              <a:t>− Chỉnh sửa lại thông tin cá nhân của mình.</a:t>
            </a:r>
            <a:br>
              <a:rPr lang="vi-VN" sz="1400" dirty="0">
                <a:solidFill>
                  <a:srgbClr val="212529"/>
                </a:solidFill>
                <a:latin typeface="+mj-lt"/>
                <a:ea typeface="DengXian" panose="02010600030101010101" pitchFamily="2" charset="-122"/>
              </a:rPr>
            </a:br>
            <a:r>
              <a:rPr lang="vi-VN" sz="1400" dirty="0">
                <a:solidFill>
                  <a:srgbClr val="212529"/>
                </a:solidFill>
                <a:latin typeface="+mj-lt"/>
                <a:ea typeface="DengXian" panose="02010600030101010101" pitchFamily="2" charset="-122"/>
              </a:rPr>
              <a:t>− Thay đổi mật khẩu đăng nhập của tài khoản.</a:t>
            </a:r>
            <a:endParaRPr lang="vi-VN" sz="1400" dirty="0">
              <a:latin typeface="+mj-lt"/>
              <a:ea typeface="DengXian" panose="02010600030101010101" pitchFamily="2" charset="-122"/>
              <a:cs typeface="Cordia New" panose="020B0304020202020204" pitchFamily="34" charset="-34"/>
            </a:endParaRPr>
          </a:p>
        </p:txBody>
      </p:sp>
    </p:spTree>
    <p:extLst>
      <p:ext uri="{BB962C8B-B14F-4D97-AF65-F5344CB8AC3E}">
        <p14:creationId xmlns:p14="http://schemas.microsoft.com/office/powerpoint/2010/main" val="1996570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55" y="128470"/>
            <a:ext cx="6260905" cy="572644"/>
          </a:xfrm>
        </p:spPr>
        <p:txBody>
          <a:bodyPr>
            <a:normAutofit fontScale="90000"/>
          </a:bodyPr>
          <a:lstStyle/>
          <a:p>
            <a:pPr algn="ctr"/>
            <a:r>
              <a:rPr lang="en-GB"/>
              <a:t>Chương 1: Kế hoạch thực hiện</a:t>
            </a:r>
          </a:p>
        </p:txBody>
      </p:sp>
      <p:sp>
        <p:nvSpPr>
          <p:cNvPr id="3" name="Content Placeholder 2"/>
          <p:cNvSpPr>
            <a:spLocks noGrp="1"/>
          </p:cNvSpPr>
          <p:nvPr>
            <p:ph idx="1"/>
          </p:nvPr>
        </p:nvSpPr>
        <p:spPr>
          <a:xfrm>
            <a:off x="754374" y="701114"/>
            <a:ext cx="1679755" cy="343586"/>
          </a:xfrm>
        </p:spPr>
        <p:txBody>
          <a:bodyPr>
            <a:noAutofit/>
          </a:bodyPr>
          <a:lstStyle/>
          <a:p>
            <a:pPr marL="0" indent="0">
              <a:buNone/>
            </a:pPr>
            <a:r>
              <a:rPr lang="en-GB" sz="1600"/>
              <a:t>1.3 Phạm vi đề tài</a:t>
            </a:r>
          </a:p>
        </p:txBody>
      </p:sp>
      <p:sp>
        <p:nvSpPr>
          <p:cNvPr id="4" name="Rectangle 3"/>
          <p:cNvSpPr/>
          <p:nvPr/>
        </p:nvSpPr>
        <p:spPr>
          <a:xfrm>
            <a:off x="448964" y="1310642"/>
            <a:ext cx="5650085" cy="2346796"/>
          </a:xfrm>
          <a:prstGeom prst="rect">
            <a:avLst/>
          </a:prstGeom>
        </p:spPr>
        <p:txBody>
          <a:bodyPr wrap="square" anchor="ctr">
            <a:spAutoFit/>
          </a:bodyPr>
          <a:lstStyle/>
          <a:p>
            <a:pPr>
              <a:lnSpc>
                <a:spcPct val="107000"/>
              </a:lnSpc>
              <a:spcAft>
                <a:spcPts val="800"/>
              </a:spcAft>
            </a:pPr>
            <a:r>
              <a:rPr lang="vi-VN" sz="1400">
                <a:latin typeface="+mj-lt"/>
                <a:ea typeface="DengXian" panose="02010600030101010101" pitchFamily="2" charset="-122"/>
                <a:cs typeface="Cordia New" panose="020B0304020202020204" pitchFamily="34" charset="-34"/>
              </a:rPr>
              <a:t>Hệ thống được xây dựng phục vụ cho người dùng là chủ yếu</a:t>
            </a:r>
            <a:r>
              <a:rPr lang="en-GB" sz="1400">
                <a:latin typeface="+mj-lt"/>
                <a:ea typeface="DengXian" panose="02010600030101010101" pitchFamily="2" charset="-122"/>
                <a:cs typeface="Cordia New" panose="020B0304020202020204" pitchFamily="34" charset="-34"/>
              </a:rPr>
              <a:t> (Như là nhân viên lễ tân và nhân viên quản lý)</a:t>
            </a:r>
            <a:r>
              <a:rPr lang="vi-VN" sz="1400">
                <a:latin typeface="+mj-lt"/>
                <a:ea typeface="DengXian" panose="02010600030101010101" pitchFamily="2" charset="-122"/>
                <a:cs typeface="Cordia New" panose="020B0304020202020204" pitchFamily="34" charset="-34"/>
              </a:rPr>
              <a:t>.</a:t>
            </a:r>
            <a:endParaRPr lang="en-GB" sz="1400">
              <a:latin typeface="+mj-lt"/>
              <a:ea typeface="DengXian" panose="02010600030101010101" pitchFamily="2" charset="-122"/>
              <a:cs typeface="Cordia New" panose="020B0304020202020204" pitchFamily="34" charset="-34"/>
            </a:endParaRPr>
          </a:p>
          <a:p>
            <a:pPr>
              <a:lnSpc>
                <a:spcPct val="107000"/>
              </a:lnSpc>
              <a:spcAft>
                <a:spcPts val="800"/>
              </a:spcAft>
            </a:pPr>
            <a:endParaRPr lang="en-GB" sz="1400">
              <a:latin typeface="+mj-lt"/>
              <a:ea typeface="DengXian" panose="02010600030101010101" pitchFamily="2" charset="-122"/>
              <a:cs typeface="Cordia New" panose="020B0304020202020204" pitchFamily="34" charset="-34"/>
            </a:endParaRPr>
          </a:p>
          <a:p>
            <a:pPr>
              <a:lnSpc>
                <a:spcPct val="107000"/>
              </a:lnSpc>
              <a:spcAft>
                <a:spcPts val="800"/>
              </a:spcAft>
            </a:pPr>
            <a:r>
              <a:rPr lang="vi-VN" sz="1400">
                <a:latin typeface="+mj-lt"/>
                <a:ea typeface="DengXian" panose="02010600030101010101" pitchFamily="2" charset="-122"/>
                <a:cs typeface="Cordia New" panose="020B0304020202020204" pitchFamily="34" charset="-34"/>
              </a:rPr>
              <a:t>Các chức năng được sử dụng như </a:t>
            </a:r>
            <a:r>
              <a:rPr lang="en-GB" sz="1400">
                <a:latin typeface="+mj-lt"/>
                <a:ea typeface="DengXian" panose="02010600030101010101" pitchFamily="2" charset="-122"/>
                <a:cs typeface="Cordia New" panose="020B0304020202020204" pitchFamily="34" charset="-34"/>
              </a:rPr>
              <a:t>Thêm khách hàng</a:t>
            </a:r>
            <a:r>
              <a:rPr lang="vi-VN" sz="1400">
                <a:latin typeface="+mj-lt"/>
                <a:ea typeface="DengXian" panose="02010600030101010101" pitchFamily="2" charset="-122"/>
                <a:cs typeface="Cordia New" panose="020B0304020202020204" pitchFamily="34" charset="-34"/>
              </a:rPr>
              <a:t>, </a:t>
            </a:r>
            <a:r>
              <a:rPr lang="en-GB" sz="1400">
                <a:latin typeface="+mj-lt"/>
                <a:ea typeface="DengXian" panose="02010600030101010101" pitchFamily="2" charset="-122"/>
                <a:cs typeface="Cordia New" panose="020B0304020202020204" pitchFamily="34" charset="-34"/>
              </a:rPr>
              <a:t>tạo hóa đơn</a:t>
            </a:r>
            <a:r>
              <a:rPr lang="vi-VN" sz="1400">
                <a:latin typeface="+mj-lt"/>
                <a:ea typeface="DengXian" panose="02010600030101010101" pitchFamily="2" charset="-122"/>
                <a:cs typeface="Cordia New" panose="020B0304020202020204" pitchFamily="34" charset="-34"/>
              </a:rPr>
              <a:t>, </a:t>
            </a:r>
            <a:r>
              <a:rPr lang="en-GB" sz="1400">
                <a:latin typeface="+mj-lt"/>
                <a:ea typeface="DengXian" panose="02010600030101010101" pitchFamily="2" charset="-122"/>
                <a:cs typeface="Cordia New" panose="020B0304020202020204" pitchFamily="34" charset="-34"/>
              </a:rPr>
              <a:t>thêm dịch vụ</a:t>
            </a:r>
            <a:r>
              <a:rPr lang="vi-VN" sz="1400">
                <a:latin typeface="+mj-lt"/>
                <a:ea typeface="DengXian" panose="02010600030101010101" pitchFamily="2" charset="-122"/>
                <a:cs typeface="Cordia New" panose="020B0304020202020204" pitchFamily="34" charset="-34"/>
              </a:rPr>
              <a:t>, … được sử dụng cho tất cả những người đăng nhập.</a:t>
            </a:r>
            <a:endParaRPr lang="en-GB" sz="1400">
              <a:latin typeface="+mj-lt"/>
              <a:ea typeface="DengXian" panose="02010600030101010101" pitchFamily="2" charset="-122"/>
              <a:cs typeface="Cordia New" panose="020B0304020202020204" pitchFamily="34" charset="-34"/>
            </a:endParaRPr>
          </a:p>
          <a:p>
            <a:pPr>
              <a:lnSpc>
                <a:spcPct val="107000"/>
              </a:lnSpc>
              <a:spcAft>
                <a:spcPts val="800"/>
              </a:spcAft>
            </a:pPr>
            <a:endParaRPr lang="en-GB" sz="1400">
              <a:latin typeface="+mj-lt"/>
              <a:ea typeface="DengXian" panose="02010600030101010101" pitchFamily="2" charset="-122"/>
              <a:cs typeface="Cordia New" panose="020B0304020202020204" pitchFamily="34" charset="-34"/>
            </a:endParaRPr>
          </a:p>
          <a:p>
            <a:pPr>
              <a:lnSpc>
                <a:spcPct val="107000"/>
              </a:lnSpc>
              <a:spcAft>
                <a:spcPts val="800"/>
              </a:spcAft>
            </a:pPr>
            <a:r>
              <a:rPr lang="vi-VN" sz="1400">
                <a:latin typeface="+mj-lt"/>
                <a:ea typeface="DengXian" panose="02010600030101010101" pitchFamily="2" charset="-122"/>
                <a:cs typeface="Cordia New" panose="020B0304020202020204" pitchFamily="34" charset="-34"/>
              </a:rPr>
              <a:t>Chức năng </a:t>
            </a:r>
            <a:r>
              <a:rPr lang="en-GB" sz="1400">
                <a:latin typeface="+mj-lt"/>
                <a:ea typeface="DengXian" panose="02010600030101010101" pitchFamily="2" charset="-122"/>
                <a:cs typeface="Cordia New" panose="020B0304020202020204" pitchFamily="34" charset="-34"/>
              </a:rPr>
              <a:t>them nhân viên</a:t>
            </a:r>
            <a:r>
              <a:rPr lang="vi-VN" sz="1400">
                <a:latin typeface="+mj-lt"/>
                <a:ea typeface="DengXian" panose="02010600030101010101" pitchFamily="2" charset="-122"/>
                <a:cs typeface="Cordia New" panose="020B0304020202020204" pitchFamily="34" charset="-34"/>
              </a:rPr>
              <a:t> được phân quyền </a:t>
            </a:r>
            <a:r>
              <a:rPr lang="en-GB" sz="1400">
                <a:latin typeface="+mj-lt"/>
                <a:ea typeface="DengXian" panose="02010600030101010101" pitchFamily="2" charset="-122"/>
                <a:cs typeface="Cordia New" panose="020B0304020202020204" pitchFamily="34" charset="-34"/>
              </a:rPr>
              <a:t>riêng cho nhân viên quản lý</a:t>
            </a:r>
            <a:r>
              <a:rPr lang="vi-VN" sz="1400">
                <a:latin typeface="+mj-lt"/>
                <a:ea typeface="DengXian" panose="02010600030101010101" pitchFamily="2" charset="-122"/>
                <a:cs typeface="Cordia New" panose="020B0304020202020204" pitchFamily="34" charset="-34"/>
              </a:rPr>
              <a:t> </a:t>
            </a:r>
            <a:r>
              <a:rPr lang="en-GB" sz="1400">
                <a:latin typeface="+mj-lt"/>
                <a:ea typeface="DengXian" panose="02010600030101010101" pitchFamily="2" charset="-122"/>
                <a:cs typeface="Cordia New" panose="020B0304020202020204" pitchFamily="34" charset="-34"/>
              </a:rPr>
              <a:t>(T</a:t>
            </a:r>
            <a:r>
              <a:rPr lang="vi-VN" sz="1400">
                <a:latin typeface="+mj-lt"/>
                <a:ea typeface="DengXian" panose="02010600030101010101" pitchFamily="2" charset="-122"/>
                <a:cs typeface="Cordia New" panose="020B0304020202020204" pitchFamily="34" charset="-34"/>
              </a:rPr>
              <a:t>hêm, </a:t>
            </a:r>
            <a:r>
              <a:rPr lang="en-GB" sz="1400">
                <a:latin typeface="+mj-lt"/>
                <a:ea typeface="DengXian" panose="02010600030101010101" pitchFamily="2" charset="-122"/>
                <a:cs typeface="Cordia New" panose="020B0304020202020204" pitchFamily="34" charset="-34"/>
              </a:rPr>
              <a:t>x</a:t>
            </a:r>
            <a:r>
              <a:rPr lang="vi-VN" sz="1400">
                <a:latin typeface="+mj-lt"/>
                <a:ea typeface="DengXian" panose="02010600030101010101" pitchFamily="2" charset="-122"/>
                <a:cs typeface="Cordia New" panose="020B0304020202020204" pitchFamily="34" charset="-34"/>
              </a:rPr>
              <a:t>óa</a:t>
            </a:r>
            <a:r>
              <a:rPr lang="en-GB" sz="1400">
                <a:latin typeface="+mj-lt"/>
                <a:ea typeface="DengXian" panose="02010600030101010101" pitchFamily="2" charset="-122"/>
                <a:cs typeface="Cordia New" panose="020B0304020202020204" pitchFamily="34" charset="-34"/>
              </a:rPr>
              <a:t>, chỉnh sửa</a:t>
            </a:r>
            <a:r>
              <a:rPr lang="vi-VN" sz="1400">
                <a:latin typeface="+mj-lt"/>
                <a:ea typeface="DengXian" panose="02010600030101010101" pitchFamily="2" charset="-122"/>
                <a:cs typeface="Cordia New" panose="020B0304020202020204" pitchFamily="34" charset="-34"/>
              </a:rPr>
              <a:t> </a:t>
            </a:r>
            <a:r>
              <a:rPr lang="en-GB" sz="1400">
                <a:latin typeface="+mj-lt"/>
                <a:ea typeface="DengXian" panose="02010600030101010101" pitchFamily="2" charset="-122"/>
                <a:cs typeface="Cordia New" panose="020B0304020202020204" pitchFamily="34" charset="-34"/>
              </a:rPr>
              <a:t>thông tin nhân</a:t>
            </a:r>
            <a:r>
              <a:rPr lang="vi-VN" sz="1400">
                <a:latin typeface="+mj-lt"/>
                <a:ea typeface="DengXian" panose="02010600030101010101" pitchFamily="2" charset="-122"/>
                <a:cs typeface="Cordia New" panose="020B0304020202020204" pitchFamily="34" charset="-34"/>
              </a:rPr>
              <a:t> viên)</a:t>
            </a:r>
            <a:r>
              <a:rPr lang="en-GB" sz="1400">
                <a:latin typeface="+mj-lt"/>
                <a:ea typeface="DengXian" panose="02010600030101010101" pitchFamily="2" charset="-122"/>
                <a:cs typeface="Cordia New" panose="020B0304020202020204" pitchFamily="34" charset="-34"/>
              </a:rPr>
              <a:t>.</a:t>
            </a:r>
            <a:endParaRPr lang="vi-VN" sz="1400">
              <a:latin typeface="+mj-lt"/>
              <a:ea typeface="DengXian" panose="02010600030101010101" pitchFamily="2" charset="-122"/>
              <a:cs typeface="Cordia New" panose="020B0304020202020204" pitchFamily="34" charset="-34"/>
            </a:endParaRPr>
          </a:p>
        </p:txBody>
      </p:sp>
    </p:spTree>
    <p:extLst>
      <p:ext uri="{BB962C8B-B14F-4D97-AF65-F5344CB8AC3E}">
        <p14:creationId xmlns:p14="http://schemas.microsoft.com/office/powerpoint/2010/main" val="895998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55" y="128470"/>
            <a:ext cx="6260905" cy="572644"/>
          </a:xfrm>
        </p:spPr>
        <p:txBody>
          <a:bodyPr>
            <a:normAutofit fontScale="90000"/>
          </a:bodyPr>
          <a:lstStyle/>
          <a:p>
            <a:pPr algn="ctr"/>
            <a:r>
              <a:rPr lang="en-GB"/>
              <a:t>Chương 1: Kế hoạch thực hiện</a:t>
            </a:r>
          </a:p>
        </p:txBody>
      </p:sp>
      <p:sp>
        <p:nvSpPr>
          <p:cNvPr id="3" name="Content Placeholder 2"/>
          <p:cNvSpPr>
            <a:spLocks noGrp="1"/>
          </p:cNvSpPr>
          <p:nvPr>
            <p:ph idx="1"/>
          </p:nvPr>
        </p:nvSpPr>
        <p:spPr>
          <a:xfrm>
            <a:off x="754374" y="701114"/>
            <a:ext cx="2595985" cy="343586"/>
          </a:xfrm>
        </p:spPr>
        <p:txBody>
          <a:bodyPr>
            <a:noAutofit/>
          </a:bodyPr>
          <a:lstStyle/>
          <a:p>
            <a:pPr marL="0" indent="0">
              <a:buNone/>
            </a:pPr>
            <a:r>
              <a:rPr lang="en-GB" sz="1600"/>
              <a:t>1.4 Mô tả yêu cầu chức năng</a:t>
            </a:r>
          </a:p>
        </p:txBody>
      </p:sp>
      <p:sp>
        <p:nvSpPr>
          <p:cNvPr id="5" name="Hộp Văn bản 7">
            <a:extLst>
              <a:ext uri="{FF2B5EF4-FFF2-40B4-BE49-F238E27FC236}">
                <a16:creationId xmlns:a16="http://schemas.microsoft.com/office/drawing/2014/main" id="{6B55F9B8-55BE-4102-BAF3-A9BF73804A2A}"/>
              </a:ext>
            </a:extLst>
          </p:cNvPr>
          <p:cNvSpPr txBox="1"/>
          <p:nvPr/>
        </p:nvSpPr>
        <p:spPr>
          <a:xfrm>
            <a:off x="143555" y="1038755"/>
            <a:ext cx="6566315" cy="2239459"/>
          </a:xfrm>
          <a:prstGeom prst="rect">
            <a:avLst/>
          </a:prstGeom>
          <a:noFill/>
        </p:spPr>
        <p:txBody>
          <a:bodyPr wrap="square">
            <a:spAutoFit/>
          </a:bodyPr>
          <a:lstStyle/>
          <a:p>
            <a:pPr marL="685800" algn="just">
              <a:lnSpc>
                <a:spcPct val="110000"/>
              </a:lnSpc>
            </a:pPr>
            <a:r>
              <a:rPr lang="en-US" sz="1600" b="1">
                <a:effectLst/>
                <a:latin typeface="Times New Roman" panose="02020603050405020304" pitchFamily="18" charset="0"/>
                <a:ea typeface="Aachen" panose="02020500000000000000" pitchFamily="18" charset="-93"/>
                <a:cs typeface="Times New Roman" panose="02020603050405020304" pitchFamily="18" charset="0"/>
              </a:rPr>
              <a:t>Chức năng cập nhật</a:t>
            </a:r>
            <a:endParaRPr lang="vi-VN" sz="1600" b="1">
              <a:effectLst/>
              <a:latin typeface="Times New Roman" panose="02020603050405020304" pitchFamily="18" charset="0"/>
              <a:ea typeface="Aachen" panose="02020500000000000000" pitchFamily="18" charset="-93"/>
              <a:cs typeface="Times New Roman" panose="02020603050405020304" pitchFamily="18" charset="0"/>
            </a:endParaRPr>
          </a:p>
          <a:p>
            <a:pPr marL="342900" lvl="0" indent="-342900" algn="just">
              <a:lnSpc>
                <a:spcPct val="110000"/>
              </a:lnSpc>
              <a:buFont typeface="Times New Roman" panose="02020603050405020304" pitchFamily="18" charset="0"/>
              <a:buChar char="-"/>
            </a:pPr>
            <a:r>
              <a:rPr lang="en-US" sz="1600">
                <a:effectLst/>
                <a:latin typeface="Times New Roman" panose="02020603050405020304" pitchFamily="18" charset="0"/>
                <a:ea typeface="Aachen" panose="02020500000000000000" pitchFamily="18" charset="-93"/>
                <a:cs typeface="Times New Roman" panose="02020603050405020304" pitchFamily="18" charset="0"/>
              </a:rPr>
              <a:t>Cập nhật thông tin </a:t>
            </a:r>
            <a:r>
              <a:rPr lang="en-GB" sz="1600">
                <a:effectLst/>
                <a:latin typeface="Times New Roman" panose="02020603050405020304" pitchFamily="18" charset="0"/>
                <a:ea typeface="Aachen" panose="02020500000000000000" pitchFamily="18" charset="-93"/>
                <a:cs typeface="Times New Roman" panose="02020603050405020304" pitchFamily="18" charset="0"/>
              </a:rPr>
              <a:t>nhân viên.</a:t>
            </a:r>
            <a:endParaRPr lang="vi-VN" sz="1600">
              <a:effectLst/>
              <a:latin typeface="Times New Roman" panose="02020603050405020304" pitchFamily="18" charset="0"/>
              <a:ea typeface="Aachen" panose="02020500000000000000" pitchFamily="18" charset="-93"/>
              <a:cs typeface="Times New Roman" panose="02020603050405020304" pitchFamily="18" charset="0"/>
            </a:endParaRPr>
          </a:p>
          <a:p>
            <a:pPr marL="342900" lvl="0" indent="-342900" algn="just">
              <a:lnSpc>
                <a:spcPct val="110000"/>
              </a:lnSpc>
              <a:buFont typeface="Times New Roman" panose="02020603050405020304" pitchFamily="18" charset="0"/>
              <a:buChar char="-"/>
            </a:pPr>
            <a:r>
              <a:rPr lang="en-GB" sz="1600">
                <a:latin typeface="Times New Roman" panose="02020603050405020304" pitchFamily="18" charset="0"/>
                <a:ea typeface="Aachen" panose="02020500000000000000" pitchFamily="18" charset="-93"/>
                <a:cs typeface="Times New Roman" panose="02020603050405020304" pitchFamily="18" charset="0"/>
              </a:rPr>
              <a:t>Cập nhật thông tin khách hàng.</a:t>
            </a:r>
            <a:endParaRPr lang="vi-VN" sz="1600">
              <a:effectLst/>
              <a:latin typeface="Times New Roman" panose="02020603050405020304" pitchFamily="18" charset="0"/>
              <a:ea typeface="Aachen" panose="02020500000000000000" pitchFamily="18" charset="-93"/>
              <a:cs typeface="Times New Roman" panose="02020603050405020304" pitchFamily="18" charset="0"/>
            </a:endParaRPr>
          </a:p>
          <a:p>
            <a:pPr marL="342900" lvl="0" indent="-342900" algn="just">
              <a:lnSpc>
                <a:spcPct val="110000"/>
              </a:lnSpc>
              <a:buFont typeface="Times New Roman" panose="02020603050405020304" pitchFamily="18" charset="0"/>
              <a:buChar char="-"/>
            </a:pPr>
            <a:r>
              <a:rPr lang="en-US" sz="1600">
                <a:effectLst/>
                <a:latin typeface="Times New Roman" panose="02020603050405020304" pitchFamily="18" charset="0"/>
                <a:ea typeface="Aachen" panose="02020500000000000000" pitchFamily="18" charset="-93"/>
                <a:cs typeface="Times New Roman" panose="02020603050405020304" pitchFamily="18" charset="0"/>
              </a:rPr>
              <a:t>Cập nhật thông tin </a:t>
            </a:r>
            <a:r>
              <a:rPr lang="en-GB" sz="1600">
                <a:effectLst/>
                <a:latin typeface="Times New Roman" panose="02020603050405020304" pitchFamily="18" charset="0"/>
                <a:ea typeface="Aachen" panose="02020500000000000000" pitchFamily="18" charset="-93"/>
                <a:cs typeface="Times New Roman" panose="02020603050405020304" pitchFamily="18" charset="0"/>
              </a:rPr>
              <a:t>phòng, hóa đơn</a:t>
            </a:r>
          </a:p>
          <a:p>
            <a:pPr lvl="0" algn="just">
              <a:lnSpc>
                <a:spcPct val="110000"/>
              </a:lnSpc>
            </a:pPr>
            <a:endParaRPr lang="vi-VN" sz="1600">
              <a:effectLst/>
              <a:latin typeface="Times New Roman" panose="02020603050405020304" pitchFamily="18" charset="0"/>
              <a:ea typeface="Aachen" panose="02020500000000000000" pitchFamily="18" charset="-93"/>
              <a:cs typeface="Times New Roman" panose="02020603050405020304" pitchFamily="18" charset="0"/>
            </a:endParaRPr>
          </a:p>
          <a:p>
            <a:pPr marL="685800" algn="just">
              <a:lnSpc>
                <a:spcPct val="110000"/>
              </a:lnSpc>
            </a:pPr>
            <a:r>
              <a:rPr lang="en-US" sz="1600" b="1">
                <a:effectLst/>
                <a:latin typeface="Times New Roman" panose="02020603050405020304" pitchFamily="18" charset="0"/>
                <a:ea typeface="Aachen" panose="02020500000000000000" pitchFamily="18" charset="-93"/>
                <a:cs typeface="Times New Roman" panose="02020603050405020304" pitchFamily="18" charset="0"/>
              </a:rPr>
              <a:t>Chức năng tìm kiếm</a:t>
            </a:r>
            <a:endParaRPr lang="vi-VN" sz="1600" b="1">
              <a:effectLst/>
              <a:latin typeface="Times New Roman" panose="02020603050405020304" pitchFamily="18" charset="0"/>
              <a:ea typeface="Aachen" panose="02020500000000000000" pitchFamily="18" charset="-93"/>
              <a:cs typeface="Times New Roman" panose="02020603050405020304" pitchFamily="18" charset="0"/>
            </a:endParaRPr>
          </a:p>
          <a:p>
            <a:pPr marL="342900" lvl="0" indent="-342900" algn="just">
              <a:lnSpc>
                <a:spcPct val="110000"/>
              </a:lnSpc>
              <a:buFont typeface="Times New Roman" panose="02020603050405020304" pitchFamily="18" charset="0"/>
              <a:buChar char="-"/>
            </a:pPr>
            <a:r>
              <a:rPr lang="en-US" sz="1600">
                <a:effectLst/>
                <a:latin typeface="Times New Roman" panose="02020603050405020304" pitchFamily="18" charset="0"/>
                <a:ea typeface="Aachen" panose="02020500000000000000" pitchFamily="18" charset="-93"/>
                <a:cs typeface="Times New Roman" panose="02020603050405020304" pitchFamily="18" charset="0"/>
              </a:rPr>
              <a:t>Tìm kiếm thông tin phòng theo tên phòng, mã phòng</a:t>
            </a:r>
            <a:r>
              <a:rPr lang="vi-VN" sz="1600">
                <a:effectLst/>
                <a:latin typeface="Times New Roman" panose="02020603050405020304" pitchFamily="18" charset="0"/>
                <a:ea typeface="Aachen" panose="02020500000000000000" pitchFamily="18" charset="-93"/>
                <a:cs typeface="Times New Roman" panose="02020603050405020304" pitchFamily="18" charset="0"/>
              </a:rPr>
              <a:t>.</a:t>
            </a:r>
          </a:p>
          <a:p>
            <a:pPr marL="342900" lvl="0" indent="-342900" algn="just">
              <a:lnSpc>
                <a:spcPct val="110000"/>
              </a:lnSpc>
              <a:buFont typeface="Times New Roman" panose="02020603050405020304" pitchFamily="18" charset="0"/>
              <a:buChar char="-"/>
            </a:pPr>
            <a:r>
              <a:rPr lang="en-US" sz="1600">
                <a:effectLst/>
                <a:latin typeface="Times New Roman" panose="02020603050405020304" pitchFamily="18" charset="0"/>
                <a:ea typeface="Aachen" panose="02020500000000000000" pitchFamily="18" charset="-93"/>
                <a:cs typeface="Times New Roman" panose="02020603050405020304" pitchFamily="18" charset="0"/>
              </a:rPr>
              <a:t>Tìm kiếm thông tin khách hàng theo</a:t>
            </a:r>
            <a:r>
              <a:rPr lang="vi-VN" sz="1600">
                <a:effectLst/>
                <a:latin typeface="Times New Roman" panose="02020603050405020304" pitchFamily="18" charset="0"/>
                <a:ea typeface="Aachen" panose="02020500000000000000" pitchFamily="18" charset="-93"/>
                <a:cs typeface="Times New Roman" panose="02020603050405020304" pitchFamily="18" charset="0"/>
              </a:rPr>
              <a:t> tên,</a:t>
            </a:r>
            <a:r>
              <a:rPr lang="en-US" sz="1600">
                <a:effectLst/>
                <a:latin typeface="Times New Roman" panose="02020603050405020304" pitchFamily="18" charset="0"/>
                <a:ea typeface="Aachen" panose="02020500000000000000" pitchFamily="18" charset="-93"/>
                <a:cs typeface="Times New Roman" panose="02020603050405020304" pitchFamily="18" charset="0"/>
              </a:rPr>
              <a:t> số điện thoại</a:t>
            </a:r>
            <a:r>
              <a:rPr lang="en-GB" sz="1600">
                <a:latin typeface="Times New Roman" panose="02020603050405020304" pitchFamily="18" charset="0"/>
                <a:ea typeface="Aachen" panose="02020500000000000000" pitchFamily="18" charset="-93"/>
                <a:cs typeface="Times New Roman" panose="02020603050405020304" pitchFamily="18" charset="0"/>
              </a:rPr>
              <a:t>.</a:t>
            </a:r>
            <a:endParaRPr lang="vi-VN" sz="1600">
              <a:effectLst/>
              <a:latin typeface="Times New Roman" panose="02020603050405020304" pitchFamily="18" charset="0"/>
              <a:ea typeface="Aachen" panose="02020500000000000000" pitchFamily="18" charset="-93"/>
              <a:cs typeface="Times New Roman" panose="02020603050405020304" pitchFamily="18" charset="0"/>
            </a:endParaRPr>
          </a:p>
        </p:txBody>
      </p:sp>
    </p:spTree>
    <p:extLst>
      <p:ext uri="{BB962C8B-B14F-4D97-AF65-F5344CB8AC3E}">
        <p14:creationId xmlns:p14="http://schemas.microsoft.com/office/powerpoint/2010/main" val="1581678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55" y="128470"/>
            <a:ext cx="6260905" cy="572644"/>
          </a:xfrm>
        </p:spPr>
        <p:txBody>
          <a:bodyPr>
            <a:normAutofit fontScale="90000"/>
          </a:bodyPr>
          <a:lstStyle/>
          <a:p>
            <a:pPr algn="ctr"/>
            <a:r>
              <a:rPr lang="en-GB"/>
              <a:t>Chương 1: Kế hoạch thực hiện</a:t>
            </a:r>
          </a:p>
        </p:txBody>
      </p:sp>
      <p:sp>
        <p:nvSpPr>
          <p:cNvPr id="3" name="Content Placeholder 2"/>
          <p:cNvSpPr>
            <a:spLocks noGrp="1"/>
          </p:cNvSpPr>
          <p:nvPr>
            <p:ph idx="1"/>
          </p:nvPr>
        </p:nvSpPr>
        <p:spPr>
          <a:xfrm>
            <a:off x="754373" y="701113"/>
            <a:ext cx="3054101" cy="496291"/>
          </a:xfrm>
        </p:spPr>
        <p:txBody>
          <a:bodyPr>
            <a:noAutofit/>
          </a:bodyPr>
          <a:lstStyle/>
          <a:p>
            <a:pPr marL="0" indent="0">
              <a:buNone/>
            </a:pPr>
            <a:r>
              <a:rPr lang="en-GB" sz="1600"/>
              <a:t>1.5 Mô tả yêu cầu phi chức năng</a:t>
            </a:r>
          </a:p>
        </p:txBody>
      </p:sp>
      <p:sp>
        <p:nvSpPr>
          <p:cNvPr id="5" name="Hộp Văn bản 7">
            <a:extLst>
              <a:ext uri="{FF2B5EF4-FFF2-40B4-BE49-F238E27FC236}">
                <a16:creationId xmlns:a16="http://schemas.microsoft.com/office/drawing/2014/main" id="{6B55F9B8-55BE-4102-BAF3-A9BF73804A2A}"/>
              </a:ext>
            </a:extLst>
          </p:cNvPr>
          <p:cNvSpPr txBox="1"/>
          <p:nvPr/>
        </p:nvSpPr>
        <p:spPr>
          <a:xfrm>
            <a:off x="143555" y="1038755"/>
            <a:ext cx="6566315" cy="2448619"/>
          </a:xfrm>
          <a:prstGeom prst="rect">
            <a:avLst/>
          </a:prstGeom>
          <a:noFill/>
        </p:spPr>
        <p:txBody>
          <a:bodyPr wrap="square">
            <a:spAutoFit/>
          </a:bodyPr>
          <a:lstStyle/>
          <a:p>
            <a:pPr marL="342900" lvl="0" indent="-342900">
              <a:lnSpc>
                <a:spcPct val="107000"/>
              </a:lnSpc>
              <a:buFont typeface="Times New Roman" panose="02020603050405020304" pitchFamily="18" charset="0"/>
              <a:buChar char="-"/>
            </a:pPr>
            <a:r>
              <a:rPr lang="vi-VN">
                <a:latin typeface="+mj-lt"/>
                <a:ea typeface="Calibri" panose="020F0502020204030204" pitchFamily="34" charset="0"/>
                <a:cs typeface="Cordia New" panose="020B0304020202020204" pitchFamily="34" charset="-34"/>
              </a:rPr>
              <a:t>Độ tin cậy cao: có độ chính xác cao khi tìm kiếm, lưu trữ hệ thống.</a:t>
            </a:r>
          </a:p>
          <a:p>
            <a:pPr marL="342900" lvl="0" indent="-342900">
              <a:lnSpc>
                <a:spcPct val="107000"/>
              </a:lnSpc>
              <a:buFont typeface="Times New Roman" panose="02020603050405020304" pitchFamily="18" charset="0"/>
              <a:buChar char="-"/>
            </a:pPr>
            <a:r>
              <a:rPr lang="vi-VN">
                <a:latin typeface="+mj-lt"/>
                <a:ea typeface="Calibri" panose="020F0502020204030204" pitchFamily="34" charset="0"/>
                <a:cs typeface="Cordia New" panose="020B0304020202020204" pitchFamily="34" charset="-34"/>
              </a:rPr>
              <a:t>Độ trễ thông tin thấp: tìm kiếm, hiển thị thông tin không quá 2 phút</a:t>
            </a:r>
          </a:p>
          <a:p>
            <a:pPr marL="342900" lvl="0" indent="-342900">
              <a:lnSpc>
                <a:spcPct val="107000"/>
              </a:lnSpc>
              <a:buFont typeface="Times New Roman" panose="02020603050405020304" pitchFamily="18" charset="0"/>
              <a:buChar char="-"/>
            </a:pPr>
            <a:r>
              <a:rPr lang="vi-VN">
                <a:latin typeface="+mj-lt"/>
                <a:ea typeface="Calibri" panose="020F0502020204030204" pitchFamily="34" charset="0"/>
                <a:cs typeface="Cordia New" panose="020B0304020202020204" pitchFamily="34" charset="-34"/>
              </a:rPr>
              <a:t>Có tính bảo mật thông tin: bảo mật thông tin người dùng.</a:t>
            </a:r>
          </a:p>
          <a:p>
            <a:pPr marL="342900" lvl="0" indent="-342900">
              <a:lnSpc>
                <a:spcPct val="107000"/>
              </a:lnSpc>
              <a:buFont typeface="Times New Roman" panose="02020603050405020304" pitchFamily="18" charset="0"/>
              <a:buChar char="-"/>
            </a:pPr>
            <a:r>
              <a:rPr lang="vi-VN">
                <a:latin typeface="+mj-lt"/>
                <a:ea typeface="Calibri" panose="020F0502020204030204" pitchFamily="34" charset="0"/>
                <a:cs typeface="Cordia New" panose="020B0304020202020204" pitchFamily="34" charset="-34"/>
              </a:rPr>
              <a:t>Phần mềm thiết kế dễ nhìn, dễ sử dụng.</a:t>
            </a:r>
          </a:p>
          <a:p>
            <a:pPr marL="342900" lvl="0" indent="-342900">
              <a:lnSpc>
                <a:spcPct val="107000"/>
              </a:lnSpc>
              <a:buFont typeface="Times New Roman" panose="02020603050405020304" pitchFamily="18" charset="0"/>
              <a:buChar char="-"/>
            </a:pPr>
            <a:r>
              <a:rPr lang="vi-VN">
                <a:latin typeface="+mj-lt"/>
                <a:ea typeface="Calibri" panose="020F0502020204030204" pitchFamily="34" charset="0"/>
                <a:cs typeface="Cordia New" panose="020B0304020202020204" pitchFamily="34" charset="-34"/>
              </a:rPr>
              <a:t>Thời gian phát triển phần mềm là trong 2 tháng.</a:t>
            </a:r>
          </a:p>
          <a:p>
            <a:pPr marL="342900" lvl="0" indent="-342900">
              <a:lnSpc>
                <a:spcPct val="107000"/>
              </a:lnSpc>
              <a:spcAft>
                <a:spcPts val="800"/>
              </a:spcAft>
              <a:buFont typeface="Times New Roman" panose="02020603050405020304" pitchFamily="18" charset="0"/>
              <a:buChar char="-"/>
            </a:pPr>
            <a:r>
              <a:rPr lang="vi-VN">
                <a:latin typeface="+mj-lt"/>
                <a:ea typeface="Calibri" panose="020F0502020204030204" pitchFamily="34" charset="0"/>
                <a:cs typeface="Cordia New" panose="020B0304020202020204" pitchFamily="34" charset="-34"/>
              </a:rPr>
              <a:t>Phần mềm được viết bằng ngôn ngữ </a:t>
            </a:r>
            <a:r>
              <a:rPr lang="en-GB">
                <a:latin typeface="+mj-lt"/>
                <a:ea typeface="Calibri" panose="020F0502020204030204" pitchFamily="34" charset="0"/>
                <a:cs typeface="Cordia New" panose="020B0304020202020204" pitchFamily="34" charset="-34"/>
              </a:rPr>
              <a:t>Java, MS SQL.</a:t>
            </a:r>
            <a:endParaRPr lang="vi-VN">
              <a:latin typeface="+mj-lt"/>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2957967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5" y="1655520"/>
            <a:ext cx="4123035" cy="572644"/>
          </a:xfrm>
        </p:spPr>
        <p:txBody>
          <a:bodyPr>
            <a:normAutofit/>
          </a:bodyPr>
          <a:lstStyle/>
          <a:p>
            <a:pPr algn="ctr"/>
            <a:r>
              <a:rPr lang="en-GB" sz="2400"/>
              <a:t>Chương 1: Kế hoạch thực hiện</a:t>
            </a:r>
          </a:p>
        </p:txBody>
      </p:sp>
      <p:sp>
        <p:nvSpPr>
          <p:cNvPr id="3" name="Content Placeholder 2"/>
          <p:cNvSpPr>
            <a:spLocks noGrp="1"/>
          </p:cNvSpPr>
          <p:nvPr>
            <p:ph idx="1"/>
          </p:nvPr>
        </p:nvSpPr>
        <p:spPr>
          <a:xfrm>
            <a:off x="983431" y="2724455"/>
            <a:ext cx="3054101" cy="496291"/>
          </a:xfrm>
        </p:spPr>
        <p:txBody>
          <a:bodyPr>
            <a:noAutofit/>
          </a:bodyPr>
          <a:lstStyle/>
          <a:p>
            <a:pPr marL="0" indent="0">
              <a:buNone/>
            </a:pPr>
            <a:r>
              <a:rPr lang="en-GB" sz="1600"/>
              <a:t>1.6 Kế hoạch phân chia công việc</a:t>
            </a:r>
          </a:p>
        </p:txBody>
      </p:sp>
      <p:pic>
        <p:nvPicPr>
          <p:cNvPr id="4" name="Picture 3"/>
          <p:cNvPicPr>
            <a:picLocks noChangeAspect="1"/>
          </p:cNvPicPr>
          <p:nvPr/>
        </p:nvPicPr>
        <p:blipFill>
          <a:blip r:embed="rId2"/>
          <a:stretch>
            <a:fillRect/>
          </a:stretch>
        </p:blipFill>
        <p:spPr>
          <a:xfrm>
            <a:off x="5182820" y="58454"/>
            <a:ext cx="3829203" cy="5039265"/>
          </a:xfrm>
          <a:prstGeom prst="rect">
            <a:avLst/>
          </a:prstGeom>
        </p:spPr>
      </p:pic>
    </p:spTree>
    <p:extLst>
      <p:ext uri="{BB962C8B-B14F-4D97-AF65-F5344CB8AC3E}">
        <p14:creationId xmlns:p14="http://schemas.microsoft.com/office/powerpoint/2010/main" val="1634288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55" y="128470"/>
            <a:ext cx="6260905" cy="572644"/>
          </a:xfrm>
        </p:spPr>
        <p:txBody>
          <a:bodyPr>
            <a:normAutofit fontScale="90000"/>
          </a:bodyPr>
          <a:lstStyle/>
          <a:p>
            <a:pPr algn="ctr"/>
            <a:r>
              <a:rPr lang="en-GB"/>
              <a:t>Chương 2: Giới thiệu đề tài</a:t>
            </a:r>
          </a:p>
        </p:txBody>
      </p:sp>
      <p:sp>
        <p:nvSpPr>
          <p:cNvPr id="3" name="Content Placeholder 2"/>
          <p:cNvSpPr>
            <a:spLocks noGrp="1"/>
          </p:cNvSpPr>
          <p:nvPr>
            <p:ph idx="1"/>
          </p:nvPr>
        </p:nvSpPr>
        <p:spPr>
          <a:xfrm>
            <a:off x="143555" y="691772"/>
            <a:ext cx="6260905" cy="4017848"/>
          </a:xfrm>
        </p:spPr>
        <p:txBody>
          <a:bodyPr>
            <a:noAutofit/>
          </a:bodyPr>
          <a:lstStyle/>
          <a:p>
            <a:r>
              <a:rPr lang="en-US" sz="1400">
                <a:latin typeface="Times New Roman (Headings)"/>
              </a:rPr>
              <a:t>Ngày nay việc kinh doanh dịch vụ ngày càng phổ biến, và phát triển. Để các doanh nghiệp kinh doanh loại hình này có thể hoạt động hiệu quả thì việc áp dụng các chuyên môn kĩ thuật công nghệ vào kinh doanh sẽ rất cần thiết. Điển hình là loại hình dịch vụ Karaoke. Hiện nay trên địa bàn TPHCM có rất nhiều tụ điểm karaoke nhưng chưa thực sự đáp ứng hết các nhu cầu cần thiết dành cho quản lý.Vì vậy chúng em muốn tạo ra một công cụ tiện dụng giúp cho người quản lý có một cách khác để biết trước giá cả và cũng như dịch vụ mang lại một cách tối ưu và hiệu quả, đem lại sự thân thiện và dễ dàng thao tác cho quản lý. Không chỉ vậy chúng em còn muốn người quản lý có thứ công cụ mang tính hiện đại hơn không còn phải ghi chép tính tiền thủ công vừa mất công và còn sai sót. </a:t>
            </a:r>
          </a:p>
          <a:p>
            <a:pPr marL="0" indent="0">
              <a:buNone/>
            </a:pPr>
            <a:endParaRPr lang="en-GB" sz="1400">
              <a:latin typeface="Times New Roman (Headings)"/>
            </a:endParaRPr>
          </a:p>
          <a:p>
            <a:r>
              <a:rPr lang="en-US" sz="1400">
                <a:latin typeface="Times New Roman (Headings)"/>
              </a:rPr>
              <a:t>Hệ thống quản lí Karaoke là hệ thống dùng cho nhân viên của quán,    hệ thống này giúp người quản lí có thể dễ dàng quản lí các nghiệp vụ dịch vụ của quán một cách tối ưu, và hiệu quả. Một hệ thống quản lý Karaoke cần có: Hệ thống quản lý phòng hát, quản lý đơn giá, xuất bills (in hóa đơn), quản lý tính tiền, doanh thu hàng tháng.</a:t>
            </a:r>
            <a:endParaRPr lang="en-GB" sz="1400">
              <a:latin typeface="Times New Roman (Headings)"/>
            </a:endParaRPr>
          </a:p>
        </p:txBody>
      </p:sp>
    </p:spTree>
    <p:extLst>
      <p:ext uri="{BB962C8B-B14F-4D97-AF65-F5344CB8AC3E}">
        <p14:creationId xmlns:p14="http://schemas.microsoft.com/office/powerpoint/2010/main" val="12208041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1761</TotalTime>
  <Words>2106</Words>
  <Application>Microsoft Office PowerPoint</Application>
  <PresentationFormat>On-screen Show (16:9)</PresentationFormat>
  <Paragraphs>202</Paragraphs>
  <Slides>37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Dubai</vt:lpstr>
      <vt:lpstr>Symbol</vt:lpstr>
      <vt:lpstr>Times New Roman</vt:lpstr>
      <vt:lpstr>Times New Roman (Headings)</vt:lpstr>
      <vt:lpstr>Wingdings</vt:lpstr>
      <vt:lpstr>Office Theme</vt:lpstr>
      <vt:lpstr>PowerPoint Presentation</vt:lpstr>
      <vt:lpstr>PowerPoint Presentation</vt:lpstr>
      <vt:lpstr>Chương 1: Kế hoạch thực hiện</vt:lpstr>
      <vt:lpstr>Chương 1: Kế hoạch thực hiện</vt:lpstr>
      <vt:lpstr>Chương 1: Kế hoạch thực hiện</vt:lpstr>
      <vt:lpstr>Chương 1: Kế hoạch thực hiện</vt:lpstr>
      <vt:lpstr>Chương 1: Kế hoạch thực hiện</vt:lpstr>
      <vt:lpstr>Chương 1: Kế hoạch thực hiện</vt:lpstr>
      <vt:lpstr>Chương 2: Giới thiệu đề tài</vt:lpstr>
      <vt:lpstr>3.1 Mô hình Use case</vt:lpstr>
      <vt:lpstr>3.2 Đặc tả use case Xuất hóa đơn dịch vụ</vt:lpstr>
      <vt:lpstr>3.3 Sơ đồ Activity</vt:lpstr>
      <vt:lpstr>3.4 Sơ đồ Sequence Diagram</vt:lpstr>
      <vt:lpstr>4.1 Class Diagram </vt:lpstr>
      <vt:lpstr>4.2 Database Diagram</vt:lpstr>
      <vt:lpstr>4.3 Screen Flow</vt:lpstr>
      <vt:lpstr>4.4 Sơ đồ phân cấp chức năng</vt:lpstr>
      <vt:lpstr>5.1 Công nghệ phần cứng – phần mềm</vt:lpstr>
      <vt:lpstr>5.2 Demo chương trình</vt:lpstr>
      <vt:lpstr>5.2 Demo chương trình</vt:lpstr>
      <vt:lpstr>5.2 Demo chương trình</vt:lpstr>
      <vt:lpstr>5.2 Demo chương trình</vt:lpstr>
      <vt:lpstr>5.2 Demo chương trình</vt:lpstr>
      <vt:lpstr>5.2 Demo chương trình</vt:lpstr>
      <vt:lpstr>5.2 Demo chương trình</vt:lpstr>
      <vt:lpstr>5.2 Demo chương trình</vt:lpstr>
      <vt:lpstr>5.2 Demo chương trình</vt:lpstr>
      <vt:lpstr>5.2 Demo chương trình</vt:lpstr>
      <vt:lpstr>PowerPoint Presentation</vt:lpstr>
      <vt:lpstr>PowerPoint Presentation</vt:lpstr>
      <vt:lpstr>PowerPoint Presentation</vt:lpstr>
      <vt:lpstr>PowerPoint Presentation</vt:lpstr>
      <vt:lpstr>7.1 Kết luận</vt:lpstr>
      <vt:lpstr>7.2 Hướng phát triển</vt:lpstr>
      <vt:lpstr>7.2 Hướng phát triển</vt:lpstr>
      <vt:lpstr>7.2 Hướng phát triển</vt:lpstr>
      <vt:lpstr>Cảm ơn thầy cô và các bạn đã lắng nghe nhóm em thuyết trình</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Đinh Lê Hậu Nghĩa</cp:lastModifiedBy>
  <cp:revision>286</cp:revision>
  <dcterms:created xsi:type="dcterms:W3CDTF">2013-08-21T19:17:07Z</dcterms:created>
  <dcterms:modified xsi:type="dcterms:W3CDTF">2022-12-14T01:12:54Z</dcterms:modified>
</cp:coreProperties>
</file>